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3" r:id="rId3"/>
    <p:sldId id="274" r:id="rId4"/>
    <p:sldId id="275" r:id="rId5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95" d="100"/>
          <a:sy n="95" d="100"/>
        </p:scale>
        <p:origin x="-768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マスター サブタイトルの書式設定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58DA80-DBC1-40D8-8481-71343587F3D7}" type="datetimeFigureOut">
              <a:rPr kumimoji="1" lang="ja-JP" altLang="en-US" smtClean="0"/>
              <a:pPr/>
              <a:t>2015/10/8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C1953C-FD0A-4B06-A061-750E627EDB23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496833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58DA80-DBC1-40D8-8481-71343587F3D7}" type="datetimeFigureOut">
              <a:rPr kumimoji="1" lang="ja-JP" altLang="en-US" smtClean="0"/>
              <a:pPr/>
              <a:t>2015/10/8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C1953C-FD0A-4B06-A061-750E627EDB23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124361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58DA80-DBC1-40D8-8481-71343587F3D7}" type="datetimeFigureOut">
              <a:rPr kumimoji="1" lang="ja-JP" altLang="en-US" smtClean="0"/>
              <a:pPr/>
              <a:t>2015/10/8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C1953C-FD0A-4B06-A061-750E627EDB23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65184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58DA80-DBC1-40D8-8481-71343587F3D7}" type="datetimeFigureOut">
              <a:rPr kumimoji="1" lang="ja-JP" altLang="en-US" smtClean="0"/>
              <a:pPr/>
              <a:t>2015/10/8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C1953C-FD0A-4B06-A061-750E627EDB23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373929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58DA80-DBC1-40D8-8481-71343587F3D7}" type="datetimeFigureOut">
              <a:rPr kumimoji="1" lang="ja-JP" altLang="en-US" smtClean="0"/>
              <a:pPr/>
              <a:t>2015/10/8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C1953C-FD0A-4B06-A061-750E627EDB23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01433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58DA80-DBC1-40D8-8481-71343587F3D7}" type="datetimeFigureOut">
              <a:rPr kumimoji="1" lang="ja-JP" altLang="en-US" smtClean="0"/>
              <a:pPr/>
              <a:t>2015/10/8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C1953C-FD0A-4B06-A061-750E627EDB23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413268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58DA80-DBC1-40D8-8481-71343587F3D7}" type="datetimeFigureOut">
              <a:rPr kumimoji="1" lang="ja-JP" altLang="en-US" smtClean="0"/>
              <a:pPr/>
              <a:t>2015/10/8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C1953C-FD0A-4B06-A061-750E627EDB23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367391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58DA80-DBC1-40D8-8481-71343587F3D7}" type="datetimeFigureOut">
              <a:rPr kumimoji="1" lang="ja-JP" altLang="en-US" smtClean="0"/>
              <a:pPr/>
              <a:t>2015/10/8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C1953C-FD0A-4B06-A061-750E627EDB23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674176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58DA80-DBC1-40D8-8481-71343587F3D7}" type="datetimeFigureOut">
              <a:rPr kumimoji="1" lang="ja-JP" altLang="en-US" smtClean="0"/>
              <a:pPr/>
              <a:t>2015/10/8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C1953C-FD0A-4B06-A061-750E627EDB23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424615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58DA80-DBC1-40D8-8481-71343587F3D7}" type="datetimeFigureOut">
              <a:rPr kumimoji="1" lang="ja-JP" altLang="en-US" smtClean="0"/>
              <a:pPr/>
              <a:t>2015/10/8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C1953C-FD0A-4B06-A061-750E627EDB23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347577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58DA80-DBC1-40D8-8481-71343587F3D7}" type="datetimeFigureOut">
              <a:rPr kumimoji="1" lang="ja-JP" altLang="en-US" smtClean="0"/>
              <a:pPr/>
              <a:t>2015/10/8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C1953C-FD0A-4B06-A061-750E627EDB23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500060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58DA80-DBC1-40D8-8481-71343587F3D7}" type="datetimeFigureOut">
              <a:rPr kumimoji="1" lang="ja-JP" altLang="en-US" smtClean="0"/>
              <a:pPr/>
              <a:t>2015/10/8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C1953C-FD0A-4B06-A061-750E627EDB23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797818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107504" y="2391023"/>
            <a:ext cx="8928992" cy="1470025"/>
          </a:xfrm>
        </p:spPr>
        <p:txBody>
          <a:bodyPr>
            <a:noAutofit/>
          </a:bodyPr>
          <a:lstStyle/>
          <a:p>
            <a:r>
              <a:rPr lang="en-US" altLang="ja-JP" dirty="0" smtClean="0"/>
              <a:t>WF on reducing the number of blind decodes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4941168"/>
            <a:ext cx="6400800" cy="697632"/>
          </a:xfrm>
        </p:spPr>
        <p:txBody>
          <a:bodyPr>
            <a:normAutofit fontScale="85000" lnSpcReduction="10000"/>
          </a:bodyPr>
          <a:lstStyle/>
          <a:p>
            <a:r>
              <a:rPr kumimoji="1" lang="en-US" altLang="ja-JP" dirty="0" smtClean="0"/>
              <a:t>Panasonic, </a:t>
            </a:r>
            <a:r>
              <a:rPr kumimoji="1" lang="en-US" altLang="ja-JP" dirty="0" smtClean="0"/>
              <a:t>Samsung</a:t>
            </a:r>
            <a:r>
              <a:rPr kumimoji="1" lang="en-US" altLang="ja-JP" smtClean="0"/>
              <a:t>, LG, </a:t>
            </a:r>
            <a:r>
              <a:rPr kumimoji="1" lang="en-US" altLang="ja-JP" dirty="0" smtClean="0"/>
              <a:t>CATT, </a:t>
            </a:r>
            <a:r>
              <a:rPr kumimoji="1" lang="en-US" altLang="ja-JP" dirty="0" smtClean="0"/>
              <a:t>Qualcomm</a:t>
            </a:r>
            <a:endParaRPr kumimoji="1" lang="ja-JP" altLang="en-US" dirty="0"/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7308850" y="332656"/>
            <a:ext cx="153439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 smtClean="0"/>
              <a:t>R1-156307</a:t>
            </a:r>
            <a:endParaRPr lang="ja-JP" altLang="en-US" sz="2400" dirty="0"/>
          </a:p>
        </p:txBody>
      </p:sp>
      <p:sp>
        <p:nvSpPr>
          <p:cNvPr id="5" name="テキスト ボックス 4"/>
          <p:cNvSpPr txBox="1">
            <a:spLocks noChangeArrowheads="1"/>
          </p:cNvSpPr>
          <p:nvPr/>
        </p:nvSpPr>
        <p:spPr bwMode="auto">
          <a:xfrm>
            <a:off x="323850" y="332656"/>
            <a:ext cx="5079211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/>
              <a:t>3GPP TSG RAN WG1 #</a:t>
            </a:r>
            <a:r>
              <a:rPr lang="en-US" altLang="ja-JP" sz="2400" dirty="0" smtClean="0"/>
              <a:t>82bis</a:t>
            </a:r>
            <a:endParaRPr lang="en-US" altLang="ja-JP" sz="2400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ko-KR" sz="2400" dirty="0" smtClean="0"/>
              <a:t>Malmo, Sweden, 5</a:t>
            </a:r>
            <a:r>
              <a:rPr lang="en-US" altLang="ja-JP" sz="2400" baseline="30000" dirty="0" smtClean="0"/>
              <a:t>th</a:t>
            </a:r>
            <a:r>
              <a:rPr lang="en-US" altLang="ja-JP" sz="2400" dirty="0" smtClean="0"/>
              <a:t> </a:t>
            </a:r>
            <a:r>
              <a:rPr lang="en-US" altLang="ja-JP" sz="2400" dirty="0"/>
              <a:t>– </a:t>
            </a:r>
            <a:r>
              <a:rPr lang="en-US" altLang="ja-JP" sz="2400" dirty="0" smtClean="0"/>
              <a:t>9</a:t>
            </a:r>
            <a:r>
              <a:rPr lang="en-US" altLang="ja-JP" sz="2400" baseline="30000" dirty="0" smtClean="0"/>
              <a:t>th</a:t>
            </a:r>
            <a:r>
              <a:rPr lang="en-US" altLang="ja-JP" sz="2400" dirty="0" smtClean="0"/>
              <a:t> October</a:t>
            </a:r>
            <a:r>
              <a:rPr lang="en-US" altLang="ko-KR" sz="2400" dirty="0" smtClean="0"/>
              <a:t> </a:t>
            </a:r>
            <a:r>
              <a:rPr lang="en-US" altLang="ja-JP" sz="2400" dirty="0"/>
              <a:t>2015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/>
              <a:t>Agenda item </a:t>
            </a:r>
            <a:r>
              <a:rPr lang="en-US" altLang="ja-JP" sz="2400" dirty="0" smtClean="0"/>
              <a:t>7.2.2.2</a:t>
            </a:r>
            <a:endParaRPr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29832092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512" y="274638"/>
            <a:ext cx="8784976" cy="1143000"/>
          </a:xfrm>
        </p:spPr>
        <p:txBody>
          <a:bodyPr>
            <a:normAutofit/>
          </a:bodyPr>
          <a:lstStyle/>
          <a:p>
            <a:r>
              <a:rPr kumimoji="1" lang="en-US" altLang="ja-JP" sz="4000" dirty="0" smtClean="0"/>
              <a:t>Background</a:t>
            </a:r>
            <a:endParaRPr kumimoji="1" lang="ja-JP" altLang="en-US" sz="4000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1412776"/>
            <a:ext cx="8229600" cy="4525963"/>
          </a:xfrm>
        </p:spPr>
        <p:txBody>
          <a:bodyPr>
            <a:normAutofit/>
          </a:bodyPr>
          <a:lstStyle/>
          <a:p>
            <a:r>
              <a:rPr lang="en-US" altLang="ja-JP" sz="2400" dirty="0" smtClean="0"/>
              <a:t>Current (E)PDCCH search space is designed to avoid (E)PDCCH blocking among UEs</a:t>
            </a:r>
          </a:p>
          <a:p>
            <a:r>
              <a:rPr lang="en-US" altLang="ja-JP" sz="2400" dirty="0" smtClean="0"/>
              <a:t>In case of small cell scenario, the number of UEs to be scheduled on one cell is small. (E)PDCCH blocking probability among UEs is small</a:t>
            </a:r>
          </a:p>
          <a:p>
            <a:pPr lvl="1" indent="-342900">
              <a:buFont typeface="Symbol" pitchFamily="18" charset="2"/>
              <a:buChar char="Þ"/>
            </a:pPr>
            <a:r>
              <a:rPr lang="en-US" altLang="ja-JP" sz="2000" dirty="0" smtClean="0"/>
              <a:t>Current </a:t>
            </a:r>
            <a:r>
              <a:rPr lang="en-US" altLang="ja-JP" sz="2000" dirty="0"/>
              <a:t>number of (E)PDCCH candidates is not </a:t>
            </a:r>
            <a:r>
              <a:rPr lang="en-US" altLang="ja-JP" sz="2000" dirty="0" smtClean="0"/>
              <a:t>necessary</a:t>
            </a:r>
            <a:endParaRPr lang="en-US" altLang="ja-JP" sz="2400" dirty="0" smtClean="0"/>
          </a:p>
          <a:p>
            <a:r>
              <a:rPr lang="en-US" altLang="ja-JP" sz="2400" dirty="0" smtClean="0"/>
              <a:t>For cross carrier scheduling, the search spaces are determined by following equation:</a:t>
            </a:r>
          </a:p>
          <a:p>
            <a:pPr marL="400050" lvl="1" indent="0">
              <a:buNone/>
            </a:pPr>
            <a:endParaRPr lang="en-US" altLang="ja-JP" sz="2000" dirty="0" smtClean="0"/>
          </a:p>
          <a:p>
            <a:pPr marL="400050" lvl="1" indent="0">
              <a:buNone/>
            </a:pPr>
            <a:r>
              <a:rPr lang="en-US" altLang="ja-JP" sz="2000" dirty="0"/>
              <a:t>w</a:t>
            </a:r>
            <a:r>
              <a:rPr lang="en-US" altLang="ja-JP" sz="2000" dirty="0" smtClean="0"/>
              <a:t>here</a:t>
            </a:r>
          </a:p>
          <a:p>
            <a:r>
              <a:rPr lang="en-US" altLang="ja-JP" sz="2400" i="1" dirty="0" smtClean="0"/>
              <a:t>n</a:t>
            </a:r>
            <a:r>
              <a:rPr lang="en-US" altLang="ja-JP" sz="2400" i="1" baseline="-25000" dirty="0" smtClean="0"/>
              <a:t>CI</a:t>
            </a:r>
            <a:r>
              <a:rPr lang="en-US" altLang="ja-JP" sz="2400" i="1" dirty="0" smtClean="0"/>
              <a:t> </a:t>
            </a:r>
            <a:r>
              <a:rPr lang="en-US" altLang="ja-JP" sz="2400" dirty="0" smtClean="0"/>
              <a:t>is the carrier index</a:t>
            </a:r>
            <a:r>
              <a:rPr lang="en-US" altLang="ja-JP" sz="2400" baseline="-25000" dirty="0" smtClean="0"/>
              <a:t> </a:t>
            </a:r>
            <a:endParaRPr lang="en-US" altLang="ja-JP" sz="2400" i="1" dirty="0" smtClean="0"/>
          </a:p>
          <a:p>
            <a:pPr lvl="1" indent="-342900">
              <a:buFont typeface="Symbol" pitchFamily="18" charset="2"/>
              <a:buChar char="Þ"/>
            </a:pPr>
            <a:endParaRPr lang="en-US" altLang="ja-JP" sz="2000" dirty="0" smtClean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8049" y="4520778"/>
            <a:ext cx="2750706" cy="4320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4952826"/>
            <a:ext cx="1248608" cy="2863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2997764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512" y="274638"/>
            <a:ext cx="8784976" cy="1143000"/>
          </a:xfrm>
        </p:spPr>
        <p:txBody>
          <a:bodyPr>
            <a:normAutofit/>
          </a:bodyPr>
          <a:lstStyle/>
          <a:p>
            <a:r>
              <a:rPr kumimoji="1" lang="en-US" altLang="ja-JP" sz="4000" dirty="0" smtClean="0"/>
              <a:t>Proposals</a:t>
            </a:r>
            <a:endParaRPr kumimoji="1" lang="ja-JP" altLang="en-US" sz="4000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1412776"/>
            <a:ext cx="8229600" cy="4525963"/>
          </a:xfrm>
        </p:spPr>
        <p:txBody>
          <a:bodyPr>
            <a:normAutofit/>
          </a:bodyPr>
          <a:lstStyle/>
          <a:p>
            <a:r>
              <a:rPr lang="en-US" altLang="ja-JP" sz="2800" i="1" dirty="0"/>
              <a:t>n</a:t>
            </a:r>
            <a:r>
              <a:rPr lang="en-US" altLang="ja-JP" sz="2800" i="1" baseline="-25000" dirty="0"/>
              <a:t>CI</a:t>
            </a:r>
            <a:r>
              <a:rPr lang="en-US" altLang="ja-JP" sz="2800" i="1" dirty="0"/>
              <a:t> </a:t>
            </a:r>
            <a:r>
              <a:rPr lang="en-US" altLang="ja-JP" sz="2800" dirty="0" smtClean="0"/>
              <a:t>can be configured by higher layer </a:t>
            </a:r>
            <a:r>
              <a:rPr lang="en-US" altLang="ja-JP" sz="2800" dirty="0" err="1" smtClean="0"/>
              <a:t>signalling</a:t>
            </a:r>
            <a:r>
              <a:rPr lang="en-US" altLang="ja-JP" sz="2800" dirty="0" smtClean="0"/>
              <a:t> by </a:t>
            </a:r>
            <a:r>
              <a:rPr lang="en-US" altLang="ja-JP" sz="2800" dirty="0" err="1" smtClean="0"/>
              <a:t>eNB</a:t>
            </a:r>
            <a:r>
              <a:rPr lang="en-US" altLang="ja-JP" sz="2800" dirty="0" smtClean="0"/>
              <a:t>, so that the search space of different carriers of the UE can completely overlap</a:t>
            </a:r>
          </a:p>
          <a:p>
            <a:r>
              <a:rPr lang="en-US" altLang="ja-JP" sz="2800" strike="sngStrike" dirty="0" smtClean="0"/>
              <a:t>Other methods to reduce the number of blind </a:t>
            </a:r>
            <a:r>
              <a:rPr lang="en-US" altLang="ja-JP" sz="2800" strike="sngStrike" dirty="0" err="1" smtClean="0"/>
              <a:t>decodings</a:t>
            </a:r>
            <a:r>
              <a:rPr lang="en-US" altLang="ja-JP" sz="2800" strike="sngStrike" dirty="0"/>
              <a:t> </a:t>
            </a:r>
            <a:r>
              <a:rPr lang="en-US" altLang="ja-JP" sz="2800" strike="sngStrike" dirty="0" smtClean="0"/>
              <a:t>are not precluded</a:t>
            </a:r>
          </a:p>
          <a:p>
            <a:r>
              <a:rPr lang="en-US" sz="2800" dirty="0">
                <a:solidFill>
                  <a:srgbClr val="FF0000"/>
                </a:solidFill>
              </a:rPr>
              <a:t>Reducing the number of blind decodes by configurable further reduction of the search space on some carriers is not precluded</a:t>
            </a:r>
            <a:endParaRPr lang="en-US" altLang="ja-JP" sz="2800" dirty="0">
              <a:solidFill>
                <a:srgbClr val="FF0000"/>
              </a:solidFill>
            </a:endParaRPr>
          </a:p>
          <a:p>
            <a:endParaRPr lang="en-US" altLang="ja-JP" sz="2800" dirty="0" smtClean="0"/>
          </a:p>
        </p:txBody>
      </p:sp>
    </p:spTree>
    <p:extLst>
      <p:ext uri="{BB962C8B-B14F-4D97-AF65-F5344CB8AC3E}">
        <p14:creationId xmlns:p14="http://schemas.microsoft.com/office/powerpoint/2010/main" val="281855305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512" y="274638"/>
            <a:ext cx="8784976" cy="1143000"/>
          </a:xfrm>
        </p:spPr>
        <p:txBody>
          <a:bodyPr>
            <a:normAutofit/>
          </a:bodyPr>
          <a:lstStyle/>
          <a:p>
            <a:r>
              <a:rPr kumimoji="1" lang="en-US" altLang="ja-JP" sz="4000" dirty="0" smtClean="0"/>
              <a:t>Benefits</a:t>
            </a:r>
            <a:endParaRPr kumimoji="1" lang="ja-JP" altLang="en-US" sz="4000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1412776"/>
            <a:ext cx="8229600" cy="4525963"/>
          </a:xfrm>
        </p:spPr>
        <p:txBody>
          <a:bodyPr>
            <a:normAutofit/>
          </a:bodyPr>
          <a:lstStyle/>
          <a:p>
            <a:r>
              <a:rPr lang="en-US" altLang="ja-JP" sz="2800" dirty="0" smtClean="0"/>
              <a:t>The number of blind </a:t>
            </a:r>
            <a:r>
              <a:rPr lang="en-US" altLang="ja-JP" sz="2800" dirty="0" err="1" smtClean="0"/>
              <a:t>decodings</a:t>
            </a:r>
            <a:r>
              <a:rPr lang="en-US" altLang="ja-JP" sz="2800" dirty="0" smtClean="0"/>
              <a:t> is reduced</a:t>
            </a:r>
          </a:p>
          <a:p>
            <a:r>
              <a:rPr lang="en-US" altLang="ja-JP" sz="2800" dirty="0" smtClean="0"/>
              <a:t>There is no impact on (E)PDCCH blocking </a:t>
            </a:r>
            <a:endParaRPr lang="en-US" altLang="ja-JP" sz="2800" dirty="0"/>
          </a:p>
          <a:p>
            <a:endParaRPr lang="en-US" altLang="ja-JP" sz="2800" dirty="0" smtClean="0"/>
          </a:p>
        </p:txBody>
      </p:sp>
    </p:spTree>
    <p:extLst>
      <p:ext uri="{BB962C8B-B14F-4D97-AF65-F5344CB8AC3E}">
        <p14:creationId xmlns:p14="http://schemas.microsoft.com/office/powerpoint/2010/main" val="71886794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182</Words>
  <Application>Microsoft Office PowerPoint</Application>
  <PresentationFormat>On-screen Show (4:3)</PresentationFormat>
  <Paragraphs>21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Office ​​テーマ</vt:lpstr>
      <vt:lpstr>WF on reducing the number of blind decodes</vt:lpstr>
      <vt:lpstr>Background</vt:lpstr>
      <vt:lpstr>Proposals</vt:lpstr>
      <vt:lpstr>Benefits</vt:lpstr>
    </vt:vector>
  </TitlesOfParts>
  <Company>株式会社エヌ・ティ・ティ・ドコモ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Nokia Networks</dc:creator>
  <cp:lastModifiedBy>Sujuan Feng01</cp:lastModifiedBy>
  <cp:revision>47</cp:revision>
  <dcterms:created xsi:type="dcterms:W3CDTF">2015-08-27T11:06:18Z</dcterms:created>
  <dcterms:modified xsi:type="dcterms:W3CDTF">2015-10-08T13:05:52Z</dcterms:modified>
</cp:coreProperties>
</file>