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09" autoAdjust="0"/>
    <p:restoredTop sz="94660"/>
  </p:normalViewPr>
  <p:slideViewPr>
    <p:cSldViewPr>
      <p:cViewPr>
        <p:scale>
          <a:sx n="75" d="100"/>
          <a:sy n="75" d="100"/>
        </p:scale>
        <p:origin x="-153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1269AE5D-5A83-49CC-8E65-236174CC959D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711CE9B2-ED2B-4C3E-8A40-5D41940205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32462C0-00AC-4DB6-9A96-163A3034248B}" type="slidenum">
              <a:rPr lang="zh-CN" altLang="en-US" smtClean="0">
                <a:ea typeface="宋体" charset="-122"/>
              </a:rPr>
              <a:pPr/>
              <a:t>1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7F167-F89B-4EF8-B9BB-8A6C23922283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CA179-B51B-447B-A5AB-10942652D1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351A8-27A4-42A2-8B5F-E48047D1362F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42A06-5AA6-410A-B487-819A5810FA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9E442-C407-4C33-AFBE-8014B071DFAE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7129E-B38E-436C-B894-3894BC7497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97B62-F471-49E0-BD3B-D8DA68824E9D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CE1E0-6912-49E8-BFCC-6490CE567D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9CC46-33A3-4425-B687-FB2247717C9F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39E23-83BF-43BD-8839-6020F7751B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0DF0B-D5FC-4201-B7AD-2DE8F17D27DC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4C46D-29A6-451B-A40E-027E86A25F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85CAD-65E0-465F-A50D-407D2DDB131A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15130-0D3E-4626-ADA2-C3928F27C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2E9C9-169F-4741-980C-0A86ADE4DF9E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3B1C5-8390-4D22-BF17-D2FCC257CE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528A7-5B91-4665-BB8D-8CE6D5C589FB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FDB6F-13AF-4037-81E9-F0546522D9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9254A-D369-4C08-B245-A27B9206F92D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C0115-5273-45CB-B3D0-A5139C37FE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413B1-7C77-4393-A447-6674DBCA3CAD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97830-00DC-492A-B182-1F66814AC3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3416195-9596-46AA-9CF0-FDFECD10F4DD}" type="datetimeFigureOut">
              <a:rPr lang="zh-CN" altLang="en-US"/>
              <a:pPr>
                <a:defRPr/>
              </a:pPr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328C13B-057A-46E8-93AE-B895286CD9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宋体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宋体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pPr eaLnBrk="1" hangingPunct="1"/>
            <a:r>
              <a:rPr lang="en-US" altLang="zh-CN" sz="3600" dirty="0" smtClean="0">
                <a:ea typeface="宋体" charset="-122"/>
              </a:rPr>
              <a:t>Way Forward on Interference Measurement</a:t>
            </a:r>
            <a:endParaRPr lang="zh-CN" altLang="en-US" sz="3600" dirty="0" smtClean="0">
              <a:ea typeface="宋体" charset="-122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900113" y="3886200"/>
            <a:ext cx="76327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  <a:ea typeface="宋体" charset="-122"/>
                <a:cs typeface="Times New Roman" pitchFamily="18" charset="0"/>
              </a:rPr>
              <a:t>Huawei, HiSilicon, CMCC</a:t>
            </a:r>
            <a:endParaRPr lang="zh-CN" altLang="en-US" dirty="0" smtClean="0">
              <a:solidFill>
                <a:schemeClr val="tx1"/>
              </a:solidFill>
              <a:ea typeface="宋体" charset="-122"/>
              <a:cs typeface="Times New Roman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179388" y="188913"/>
            <a:ext cx="41957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/>
              <a:t>3GPP TSG RAN WG1 #82bis</a:t>
            </a:r>
          </a:p>
          <a:p>
            <a:r>
              <a:rPr lang="en-US" altLang="zh-CN" b="1" dirty="0"/>
              <a:t>Malmo, Sweden, 5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-9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October 2015</a:t>
            </a:r>
          </a:p>
          <a:p>
            <a:r>
              <a:rPr lang="en-US" altLang="zh-CN" b="1" dirty="0"/>
              <a:t>Agenda Item: </a:t>
            </a:r>
            <a:r>
              <a:rPr lang="en-US" altLang="zh-CN" b="1" dirty="0" smtClean="0"/>
              <a:t>7.2.4.1</a:t>
            </a:r>
            <a:endParaRPr lang="en-US" altLang="zh-CN" b="1" dirty="0"/>
          </a:p>
          <a:p>
            <a:endParaRPr lang="zh-CN" altLang="en-US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524750" y="188913"/>
            <a:ext cx="13260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 smtClean="0"/>
              <a:t>R1-156294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922338"/>
          </a:xfrm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Proposal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23850" y="936624"/>
            <a:ext cx="8496300" cy="4796631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FD-MIMO can be applied for TM9</a:t>
            </a:r>
          </a:p>
          <a:p>
            <a:pPr lvl="1"/>
            <a:r>
              <a:rPr lang="en-US" altLang="zh-CN" sz="2400" dirty="0" smtClean="0">
                <a:ea typeface="宋体" charset="-122"/>
              </a:rPr>
              <a:t>Interference measurement is based on the configured NZP CSI-RS resource </a:t>
            </a:r>
          </a:p>
          <a:p>
            <a:endParaRPr lang="en-US" altLang="zh-CN" sz="2400" dirty="0" smtClean="0">
              <a:ea typeface="宋体" charset="-122"/>
            </a:endParaRPr>
          </a:p>
          <a:p>
            <a:endParaRPr lang="en-US" altLang="zh-CN" sz="2400" dirty="0" smtClean="0">
              <a:ea typeface="宋体" charset="-122"/>
            </a:endParaRPr>
          </a:p>
          <a:p>
            <a:endParaRPr lang="en-US" altLang="zh-CN" sz="2400" dirty="0" smtClean="0">
              <a:ea typeface="宋体" charset="-122"/>
            </a:endParaRPr>
          </a:p>
          <a:p>
            <a:pPr lvl="2"/>
            <a:endParaRPr lang="en-US" altLang="zh-CN" sz="1600" dirty="0" smtClean="0">
              <a:ea typeface="宋体" charset="-122"/>
            </a:endParaRPr>
          </a:p>
          <a:p>
            <a:pPr lvl="1"/>
            <a:endParaRPr lang="en-US" altLang="zh-CN" sz="2000" dirty="0" smtClean="0">
              <a:ea typeface="宋体" charset="-122"/>
            </a:endParaRPr>
          </a:p>
          <a:p>
            <a:pPr>
              <a:buFont typeface="Arial" charset="0"/>
              <a:buNone/>
            </a:pPr>
            <a:endParaRPr lang="en-US" altLang="zh-CN" sz="2400" dirty="0" smtClean="0">
              <a:ea typeface="宋体" charset="-122"/>
            </a:endParaRPr>
          </a:p>
          <a:p>
            <a:pPr lvl="1">
              <a:buFont typeface="Arial" charset="0"/>
              <a:buNone/>
            </a:pPr>
            <a:endParaRPr lang="zh-CN" altLang="en-US" sz="1800" dirty="0" smtClean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15726</TotalTime>
  <Words>46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Interference Measurement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antenna model in 3D channel modeling</dc:title>
  <dc:creator>hw</dc:creator>
  <cp:lastModifiedBy>l00234869</cp:lastModifiedBy>
  <cp:revision>685</cp:revision>
  <dcterms:created xsi:type="dcterms:W3CDTF">2013-01-28T21:11:27Z</dcterms:created>
  <dcterms:modified xsi:type="dcterms:W3CDTF">2015-10-08T07:55:36Z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(2)ndg2hq9+vee9ZpH7NtmS+2IjuAQrAo3oMFTWCNFF5yUUNp4sZP7Lpr1TC1jLMV14vZOaZ6a9_x000d_
cDzbDXgMWydEfT7AMGd+norsmg2amfDhTeLNBCGzNK9B4Da4ByiOekFJy5wmQgvnXMVXovsC_x000d_
eU4KwwYLnG03mijT1nxVGl20HvxC2hsT+owUBPiK8W9dPmcUqZpDF2dCCBwMGxATOuMwBhIx_x000d_
SUpjnHEwfu+q1bUDrt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SCWU8d8LgPfhBDAQjYlYAJH5A6umxYCb7EKofxSVzu5ZZf2MN0BoeJ_x000d_
jh1wOat6VZ59q/bUloB3VfmBUQGGzv3IncYfuKYBQIV9VewGobMjy8MeDFO7IeYNNJRmKmkf_x000d_
K+U0Qce74AZPMVxenhUuaOv9wju+T4am6nFoB8oqf2ROGg==</vt:lpwstr>
  </property>
  <property fmtid="{D5CDD505-2E9C-101B-9397-08002B2CF9AE}" pid="5" name="_ms_pID_7253431_00">
    <vt:lpwstr>_ms_pID_7253431</vt:lpwstr>
  </property>
  <property fmtid="{D5CDD505-2E9C-101B-9397-08002B2CF9AE}" pid="6" name="_new_ms_pID_72543">
    <vt:lpwstr>(3)zgVI9+Nh7XsD/LgANTSo3nv7EgEIRUuqdy9TbBCdoOCLB8vB0xyqDz2YHeBOmzg5x3WY2Qft
iuMhAvwqwLvJuOqkb7y+50HxMov+CmHFFvPR4KUDaa1F0x/qBRg5iKoUhAStZ87GYrTJjJne
66wpx26k7Y+i/NQZC1q9n9mqcIgVDzv8YBYnDS2rBbWUBOfK94wXeYTNVYDL2RtX0uCwFt5U
3bmQVa9Zl6Aa4cMqkv</vt:lpwstr>
  </property>
  <property fmtid="{D5CDD505-2E9C-101B-9397-08002B2CF9AE}" pid="7" name="_new_ms_pID_72543_00">
    <vt:lpwstr>_new_ms_pID_72543</vt:lpwstr>
  </property>
  <property fmtid="{D5CDD505-2E9C-101B-9397-08002B2CF9AE}" pid="8" name="_new_ms_pID_725431">
    <vt:lpwstr>g6QpVV2VNrHuK4yU7FzoJFlYygsRnjebqqXvmE5hcjoMOHOn5JQSuC
XISttJtDCAKzQNE3ySckdONfF81tEIkA++/CB4DqdF7y1oXQ8VVMhZ5cquNCTjHDCaw67Suk
MJF/S9Yp6LPRGhsjuH1/uREWYzDXw1AIfM+Smgyhczoiuw7F6zrmoGw9yMoJejm4lQn0sn5d
AnQSf0rpheJFW09/3Qut3xQMMmDpOzbp7CMO</vt:lpwstr>
  </property>
  <property fmtid="{D5CDD505-2E9C-101B-9397-08002B2CF9AE}" pid="9" name="_new_ms_pID_725431_00">
    <vt:lpwstr>_new_ms_pID_725431</vt:lpwstr>
  </property>
  <property fmtid="{D5CDD505-2E9C-101B-9397-08002B2CF9AE}" pid="10" name="_new_ms_pID_725432">
    <vt:lpwstr>okvPvORIjbcgMJLyIJJLRF/oG11XZlL7/HnT
u8X8ILsjhKTu6FVUstuuatdYvfS10Q==</vt:lpwstr>
  </property>
  <property fmtid="{D5CDD505-2E9C-101B-9397-08002B2CF9AE}" pid="11" name="_new_ms_pID_725432_00">
    <vt:lpwstr>_new_ms_pID_725432</vt:lpwstr>
  </property>
  <property fmtid="{D5CDD505-2E9C-101B-9397-08002B2CF9AE}" pid="12" name="sflag">
    <vt:lpwstr>1444290922</vt:lpwstr>
  </property>
</Properties>
</file>