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91" d="100"/>
          <a:sy n="91" d="100"/>
        </p:scale>
        <p:origin x="-12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2015-10-7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observations of link-level simulation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792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Malmo, Sweden, 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R1-156233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 observations are drawn from the following link-level simulation results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R1-155700 (</a:t>
            </a:r>
            <a:r>
              <a:rPr lang="en-US" dirty="0" err="1" smtClean="0"/>
              <a:t>MediaTek</a:t>
            </a:r>
            <a:r>
              <a:rPr lang="en-US" dirty="0" smtClean="0"/>
              <a:t>), R1-155324 (Intel), R1-155408 (LG), R1-155640 (</a:t>
            </a:r>
            <a:r>
              <a:rPr lang="en-US" dirty="0" err="1" smtClean="0"/>
              <a:t>Huawei</a:t>
            </a:r>
            <a:r>
              <a:rPr lang="en-US" dirty="0" smtClean="0"/>
              <a:t>), R1-153822 (Alcatel-lucent), R1-154537 (NTT </a:t>
            </a:r>
            <a:r>
              <a:rPr lang="en-US" dirty="0" err="1" smtClean="0"/>
              <a:t>DoCoMo</a:t>
            </a:r>
            <a:r>
              <a:rPr lang="en-US" dirty="0" smtClean="0"/>
              <a:t>), R1-154058 (ZTE)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Assumptions in the simulation results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2x2 antenna configuration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Same transmission scheme of either TM4 or TM9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Same RI/PMI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Same resource allocation for MUST users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Same PDSCH RE mapping for MUST users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The following assistance information is assumed known</a:t>
            </a:r>
          </a:p>
          <a:p>
            <a:pPr marL="1200150" lvl="3" indent="-342900">
              <a:buFont typeface="Courier New" pitchFamily="49" charset="0"/>
              <a:buChar char="o"/>
            </a:pPr>
            <a:r>
              <a:rPr lang="en-US" sz="2100" dirty="0" smtClean="0"/>
              <a:t>Transmission power or bit rate ratio of co-scheduled users</a:t>
            </a:r>
          </a:p>
          <a:p>
            <a:pPr marL="1200150" lvl="3" indent="-342900">
              <a:buFont typeface="Courier New" pitchFamily="49" charset="0"/>
              <a:buChar char="o"/>
            </a:pPr>
            <a:r>
              <a:rPr lang="en-US" sz="2100" dirty="0" smtClean="0"/>
              <a:t>Modulation order of co-scheduled users</a:t>
            </a:r>
          </a:p>
          <a:p>
            <a:pPr marL="1200150" lvl="3" indent="-342900">
              <a:buFont typeface="Courier New" pitchFamily="49" charset="0"/>
              <a:buChar char="o"/>
            </a:pPr>
            <a:r>
              <a:rPr lang="en-US" sz="2100" dirty="0" smtClean="0"/>
              <a:t>DMRS information if TM9 is applied</a:t>
            </a:r>
          </a:p>
          <a:p>
            <a:pPr marL="1200150" lvl="3" indent="-342900">
              <a:buFont typeface="Courier New" pitchFamily="49" charset="0"/>
              <a:buChar char="o"/>
            </a:pPr>
            <a:r>
              <a:rPr lang="en-US" sz="2100" dirty="0" smtClean="0"/>
              <a:t>Existence of MUST interference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the MUST-near user:</a:t>
            </a:r>
          </a:p>
          <a:p>
            <a:pPr marL="857250" lvl="2" indent="-457200">
              <a:buFont typeface="Calibri" pitchFamily="34" charset="0"/>
              <a:buChar char="–"/>
            </a:pPr>
            <a:r>
              <a:rPr lang="en-US" dirty="0" smtClean="0"/>
              <a:t>In MUST category 1, R-ML/ML receiver can achieve similar link-level performance as CWIC receiver when the MUST-far user uses QPSK and holds high transmission power ratio</a:t>
            </a:r>
          </a:p>
          <a:p>
            <a:pPr marL="857250" lvl="2" indent="-457200">
              <a:buFont typeface="Calibri" pitchFamily="34" charset="0"/>
              <a:buChar char="–"/>
            </a:pPr>
            <a:r>
              <a:rPr lang="en-US" dirty="0" smtClean="0"/>
              <a:t>In MUST category 2, R-ML/ML receiver can achieve similar link-level performance as CWIC receiver when MUST-far user uses QPSK</a:t>
            </a:r>
          </a:p>
          <a:p>
            <a:pPr marL="857250" lvl="2" indent="-457200">
              <a:buFont typeface="Calibri" pitchFamily="34" charset="0"/>
              <a:buChar char="–"/>
            </a:pPr>
            <a:r>
              <a:rPr lang="en-US" dirty="0" smtClean="0"/>
              <a:t>In MUST category 3, R-ML/ML receiver can achieve similar link-level performance as CWIC receiver when MUST-far </a:t>
            </a:r>
            <a:r>
              <a:rPr lang="en-US" smtClean="0"/>
              <a:t>user </a:t>
            </a:r>
            <a:r>
              <a:rPr lang="en-US" smtClean="0"/>
              <a:t>uses</a:t>
            </a:r>
            <a:r>
              <a:rPr lang="en-US" smtClean="0"/>
              <a:t> significant bit(s) </a:t>
            </a:r>
            <a:r>
              <a:rPr lang="en-US" dirty="0" smtClean="0"/>
              <a:t>in </a:t>
            </a:r>
            <a:r>
              <a:rPr lang="en-US" dirty="0" smtClean="0"/>
              <a:t>the label bits of </a:t>
            </a:r>
            <a:r>
              <a:rPr lang="en-US" smtClean="0"/>
              <a:t>a </a:t>
            </a:r>
            <a:r>
              <a:rPr lang="en-US" smtClean="0"/>
              <a:t>modulation </a:t>
            </a:r>
            <a:r>
              <a:rPr lang="en-US" dirty="0" smtClean="0"/>
              <a:t>symbol</a:t>
            </a:r>
          </a:p>
          <a:p>
            <a:pPr marL="857250" lvl="2" indent="-457200">
              <a:buFont typeface="Calibri" pitchFamily="34" charset="0"/>
              <a:buChar char="–"/>
            </a:pPr>
            <a:r>
              <a:rPr lang="en-US" dirty="0" smtClean="0"/>
              <a:t>For other cases, there </a:t>
            </a:r>
            <a:r>
              <a:rPr lang="en-US" dirty="0" smtClean="0"/>
              <a:t>may be</a:t>
            </a:r>
            <a:r>
              <a:rPr lang="en-US" dirty="0" smtClean="0"/>
              <a:t> </a:t>
            </a:r>
            <a:r>
              <a:rPr lang="en-US" dirty="0" smtClean="0"/>
              <a:t>noticeable performance degradation of R-ML/ML receiver, compared to CWIC receiver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For the MUST-far user:</a:t>
            </a:r>
          </a:p>
          <a:p>
            <a:pPr lvl="1"/>
            <a:r>
              <a:rPr lang="en-US" sz="2200" dirty="0" smtClean="0"/>
              <a:t>In MUST category 1, MMSE-IRC receiver can achieve similar link-level performance as R-ML/ML receiver when the MUST-far user uses QPSK</a:t>
            </a:r>
          </a:p>
          <a:p>
            <a:pPr lvl="1"/>
            <a:r>
              <a:rPr lang="en-US" sz="2200" dirty="0" smtClean="0"/>
              <a:t>In MUST category 2, MMSE-IRC receiver can achieve similar link-level performance as R-ML/ML receiver</a:t>
            </a:r>
          </a:p>
          <a:p>
            <a:pPr lvl="1"/>
            <a:r>
              <a:rPr lang="en-US" sz="2200" dirty="0" smtClean="0"/>
              <a:t>In MUST category 3, MMSE-IRC receiver can achieve similar link-level performance as R-ML/ML receiver</a:t>
            </a:r>
          </a:p>
          <a:p>
            <a:pPr lvl="1"/>
            <a:r>
              <a:rPr lang="en-US" sz="2200" dirty="0" smtClean="0"/>
              <a:t>For other cases, there </a:t>
            </a:r>
            <a:r>
              <a:rPr lang="en-US" sz="2200" dirty="0" smtClean="0"/>
              <a:t>may be</a:t>
            </a:r>
            <a:r>
              <a:rPr lang="en-US" sz="2200" dirty="0" smtClean="0"/>
              <a:t> </a:t>
            </a:r>
            <a:r>
              <a:rPr lang="en-US" sz="2200" dirty="0" smtClean="0"/>
              <a:t>noticeable performance degradation of MMSE-IRC receiver, compared to R-ML/ML receiver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7120</TotalTime>
  <Words>318</Words>
  <Application>Microsoft Office PowerPoint</Application>
  <PresentationFormat>On-screen Show (4:3)</PresentationFormat>
  <Paragraphs>34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observations of link-level simulation results</vt:lpstr>
      <vt:lpstr>Background</vt:lpstr>
      <vt:lpstr>Observations (1/2)</vt:lpstr>
      <vt:lpstr>Observations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285</cp:revision>
  <dcterms:created xsi:type="dcterms:W3CDTF">2014-08-07T02:43:23Z</dcterms:created>
  <dcterms:modified xsi:type="dcterms:W3CDTF">2015-10-07T07:08:50Z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1136609646</vt:i4>
  </property>
  <property fmtid="{D5CDD505-2E9C-101B-9397-08002B2CF9AE}" pid="3" name="_NewReviewCycle">
    <vt:lpwstr/>
  </property>
  <property fmtid="{D5CDD505-2E9C-101B-9397-08002B2CF9AE}" pid="4" name="_EmailSubject">
    <vt:lpwstr>Draft WF on observations on LLS results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</Properties>
</file>