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7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91" d="100"/>
          <a:sy n="91" d="100"/>
        </p:scale>
        <p:origin x="-17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2015/10/9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improved frequency </a:t>
            </a:r>
            <a:r>
              <a:rPr lang="en-US" altLang="ja-JP" smtClean="0"/>
              <a:t>reuse support for LAA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ZTE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R1-156216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962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Malmö, Sweden, 5th - 9th October </a:t>
            </a:r>
            <a:r>
              <a:rPr lang="en-US" altLang="ja-JP" sz="2400" dirty="0" smtClean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7.2.3.1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1" dirty="0" smtClean="0"/>
              <a:t>We have the following agreements about frequency reuse support</a:t>
            </a:r>
          </a:p>
          <a:p>
            <a:r>
              <a:rPr lang="en-US" altLang="ko-KR" dirty="0" smtClean="0"/>
              <a:t>At </a:t>
            </a:r>
            <a:r>
              <a:rPr lang="en-US" altLang="ko-KR" dirty="0"/>
              <a:t>least the following options can be further studied to enable improved freq. reuse for LBE for DL LAA.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CCA </a:t>
            </a:r>
            <a:r>
              <a:rPr lang="en-US" altLang="ko-KR" dirty="0">
                <a:solidFill>
                  <a:srgbClr val="0070C0"/>
                </a:solidFill>
              </a:rPr>
              <a:t>threshold adaptation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TX </a:t>
            </a:r>
            <a:r>
              <a:rPr lang="en-US" altLang="ko-KR" dirty="0">
                <a:solidFill>
                  <a:srgbClr val="0070C0"/>
                </a:solidFill>
              </a:rPr>
              <a:t>start timing alignment</a:t>
            </a:r>
          </a:p>
          <a:p>
            <a:pPr lvl="1"/>
            <a:r>
              <a:rPr lang="en-US" altLang="ko-KR" strike="sngStrike" dirty="0" smtClean="0"/>
              <a:t>Signal </a:t>
            </a:r>
            <a:r>
              <a:rPr lang="en-US" altLang="ko-KR" strike="sngStrike" dirty="0"/>
              <a:t>subtraction from ED or modified </a:t>
            </a:r>
            <a:r>
              <a:rPr lang="en-US" altLang="ko-KR" strike="sngStrike" dirty="0" smtClean="0"/>
              <a:t>ED</a:t>
            </a:r>
            <a:r>
              <a:rPr lang="en-US" altLang="ko-KR" dirty="0" smtClean="0"/>
              <a:t> (excluded from Rel-13 @ RAN1#82)</a:t>
            </a:r>
            <a:endParaRPr lang="en-US" altLang="ko-KR" dirty="0"/>
          </a:p>
          <a:p>
            <a:pPr lvl="1"/>
            <a:r>
              <a:rPr lang="en-US" altLang="ko-KR" dirty="0"/>
              <a:t>Combinations of those options or other alternatives are not </a:t>
            </a:r>
            <a:r>
              <a:rPr lang="en-US" altLang="ko-KR" dirty="0" smtClean="0"/>
              <a:t>precluded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005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/>
              <a:t>For </a:t>
            </a:r>
            <a:r>
              <a:rPr lang="en-US" altLang="ko-KR" sz="2800" dirty="0" smtClean="0"/>
              <a:t>improved DL frequency </a:t>
            </a:r>
            <a:r>
              <a:rPr lang="en-US" altLang="ko-KR" sz="2800" dirty="0"/>
              <a:t>reuse support,</a:t>
            </a:r>
          </a:p>
          <a:p>
            <a:r>
              <a:rPr lang="en-US" altLang="ko-KR" sz="2800" dirty="0">
                <a:solidFill>
                  <a:srgbClr val="0070C0"/>
                </a:solidFill>
              </a:rPr>
              <a:t>CCA threshold adaptation </a:t>
            </a:r>
            <a:r>
              <a:rPr lang="en-US" altLang="ko-KR" sz="2800" dirty="0" smtClean="0"/>
              <a:t>should </a:t>
            </a:r>
            <a:r>
              <a:rPr lang="en-US" altLang="ko-KR" sz="2800" dirty="0"/>
              <a:t>be </a:t>
            </a:r>
            <a:r>
              <a:rPr lang="en-US" altLang="ko-KR" sz="2800" dirty="0" smtClean="0"/>
              <a:t>applied</a:t>
            </a:r>
            <a:endParaRPr lang="en-US" altLang="ko-KR" sz="2800" dirty="0" smtClean="0">
              <a:solidFill>
                <a:srgbClr val="0070C0"/>
              </a:solidFill>
            </a:endParaRPr>
          </a:p>
          <a:p>
            <a:pPr lvl="1"/>
            <a:r>
              <a:rPr lang="en-US" altLang="ko-KR" dirty="0"/>
              <a:t>The ED threshold can be increased in </a:t>
            </a:r>
            <a:r>
              <a:rPr lang="en-US" altLang="ko-KR" dirty="0">
                <a:solidFill>
                  <a:srgbClr val="0070C0"/>
                </a:solidFill>
              </a:rPr>
              <a:t>the absence of interference not from </a:t>
            </a:r>
            <a:r>
              <a:rPr lang="en-US" altLang="ko-KR" dirty="0" smtClean="0">
                <a:solidFill>
                  <a:srgbClr val="0070C0"/>
                </a:solidFill>
              </a:rPr>
              <a:t>LAA </a:t>
            </a:r>
            <a:r>
              <a:rPr lang="en-US" altLang="ko-KR" dirty="0" err="1" smtClean="0">
                <a:solidFill>
                  <a:srgbClr val="0070C0"/>
                </a:solidFill>
              </a:rPr>
              <a:t>eNB</a:t>
            </a:r>
            <a:r>
              <a:rPr lang="en-US" altLang="ko-KR" dirty="0" smtClean="0">
                <a:solidFill>
                  <a:srgbClr val="0070C0"/>
                </a:solidFill>
              </a:rPr>
              <a:t> of the same </a:t>
            </a:r>
            <a:r>
              <a:rPr lang="en-US" altLang="ko-KR" dirty="0">
                <a:solidFill>
                  <a:srgbClr val="0070C0"/>
                </a:solidFill>
              </a:rPr>
              <a:t>operator </a:t>
            </a:r>
            <a:endParaRPr lang="en-US" altLang="ko-KR" dirty="0" smtClean="0">
              <a:solidFill>
                <a:srgbClr val="0070C0"/>
              </a:solidFill>
            </a:endParaRPr>
          </a:p>
          <a:p>
            <a:pPr lvl="2"/>
            <a:r>
              <a:rPr lang="en-US" altLang="ko-KR" dirty="0" smtClean="0"/>
              <a:t>FFS</a:t>
            </a:r>
            <a:r>
              <a:rPr lang="en-US" altLang="ko-KR" dirty="0"/>
              <a:t>: how the absence is identified</a:t>
            </a:r>
          </a:p>
          <a:p>
            <a:pPr lvl="3"/>
            <a:r>
              <a:rPr lang="en-US" altLang="ko-KR" dirty="0"/>
              <a:t>Option1: by monitoring </a:t>
            </a:r>
            <a:r>
              <a:rPr lang="en-US" altLang="ko-KR" dirty="0" smtClean="0"/>
              <a:t>muted REs </a:t>
            </a:r>
            <a:r>
              <a:rPr lang="en-US" altLang="ko-KR" dirty="0"/>
              <a:t>in the initial signal</a:t>
            </a:r>
          </a:p>
          <a:p>
            <a:pPr lvl="3"/>
            <a:r>
              <a:rPr lang="en-US" altLang="ko-KR" dirty="0"/>
              <a:t>Option2: by monitoring muted REs in the PDSCH  </a:t>
            </a:r>
            <a:endParaRPr lang="en-US" altLang="ko-KR" dirty="0" smtClean="0"/>
          </a:p>
          <a:p>
            <a:pPr lvl="3"/>
            <a:r>
              <a:rPr lang="en-US" altLang="ko-KR" dirty="0" smtClean="0"/>
              <a:t>Other options or combinations of above are not precluded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91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6420</TotalTime>
  <Words>161</Words>
  <Application>Microsoft Office PowerPoint</Application>
  <PresentationFormat>화면 슬라이드 쇼(4:3)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テーマ</vt:lpstr>
      <vt:lpstr>WF on improved frequency reuse support for LAA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rentpc</cp:lastModifiedBy>
  <cp:revision>255</cp:revision>
  <dcterms:created xsi:type="dcterms:W3CDTF">2014-09-26T23:14:47Z</dcterms:created>
  <dcterms:modified xsi:type="dcterms:W3CDTF">2015-10-08T18:50:45Z</dcterms:modified>
</cp:coreProperties>
</file>