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PUCCH Resource Determination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R1-156214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/>
              <a:t>LC UEs and UEs operating CE derive PUCCH resources for HARQ ACK/NACK using legacy principle</a:t>
            </a:r>
          </a:p>
          <a:p>
            <a:pPr lvl="1"/>
            <a:r>
              <a:rPr lang="en-US" sz="1800" dirty="0"/>
              <a:t>That is, implicitly from lowest ECCE index of the corresponding M-PDCCH transmission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Explicit PUCCH resource configuration by RRC (as in LTE Rel-12) is also supported.</a:t>
            </a:r>
            <a:endParaRPr lang="en-US" sz="1800" dirty="0"/>
          </a:p>
          <a:p>
            <a:pPr lvl="0"/>
            <a:r>
              <a:rPr lang="en-US" sz="2000" dirty="0"/>
              <a:t>In case of PUCCH repetitions, the same PUCCH resources are </a:t>
            </a:r>
            <a:r>
              <a:rPr lang="en-US" sz="2000" dirty="0" smtClean="0"/>
              <a:t>used </a:t>
            </a:r>
            <a:r>
              <a:rPr lang="en-US" sz="2000" dirty="0"/>
              <a:t>within each </a:t>
            </a:r>
            <a:r>
              <a:rPr lang="en-US" sz="2000" dirty="0" err="1"/>
              <a:t>subframe</a:t>
            </a:r>
            <a:r>
              <a:rPr lang="en-US" sz="2000" dirty="0"/>
              <a:t> of a PUCCH bundle.</a:t>
            </a:r>
          </a:p>
          <a:p>
            <a:pPr lvl="0"/>
            <a:r>
              <a:rPr lang="en-US" sz="2000" dirty="0" smtClean="0"/>
              <a:t>The </a:t>
            </a:r>
            <a:r>
              <a:rPr lang="en-US" sz="2000" dirty="0"/>
              <a:t>PUCCH narrowband regions indicated by MTC SIB are common for all CE levels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110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PUCCH Resource Determination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PUCCH Resource Determination</dc:title>
  <dc:creator>vidit.saxena@ericsson.com</dc:creator>
  <cp:lastModifiedBy>Yufei Blankenship</cp:lastModifiedBy>
  <cp:revision>92</cp:revision>
  <dcterms:created xsi:type="dcterms:W3CDTF">2006-08-16T00:00:00Z</dcterms:created>
  <dcterms:modified xsi:type="dcterms:W3CDTF">2015-10-07T10:30:20Z</dcterms:modified>
</cp:coreProperties>
</file>