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Frequency Hopping Granularity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Alcatel-Lucent, Alcatel-Lucent Shanghai Bell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R1-156212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/>
              <a:t>Agreement from RAN1#82:</a:t>
            </a:r>
            <a:endParaRPr lang="en-US" dirty="0"/>
          </a:p>
          <a:p>
            <a:pPr lvl="1"/>
            <a:r>
              <a:rPr lang="en-US" dirty="0"/>
              <a:t>Y</a:t>
            </a:r>
            <a:r>
              <a:rPr lang="en-US" baseline="-25000" dirty="0"/>
              <a:t>CH</a:t>
            </a:r>
            <a:r>
              <a:rPr lang="en-US" dirty="0"/>
              <a:t> (frequency hopping granularity) is either predetermined or semi-statically configured (i.e., not dynamically indicated)</a:t>
            </a:r>
          </a:p>
          <a:p>
            <a:pPr lvl="1"/>
            <a:r>
              <a:rPr lang="en-US" dirty="0"/>
              <a:t>FFS whether a single Y</a:t>
            </a:r>
            <a:r>
              <a:rPr lang="en-US" baseline="-25000" dirty="0"/>
              <a:t>CH</a:t>
            </a:r>
            <a:r>
              <a:rPr lang="en-US" dirty="0"/>
              <a:t> value or multiple values are supported (e.g., for different coverage levels, for different channels, etc.)</a:t>
            </a:r>
          </a:p>
          <a:p>
            <a:pPr lvl="1"/>
            <a:r>
              <a:rPr lang="en-US" dirty="0"/>
              <a:t>A cell-specific value of Y</a:t>
            </a:r>
            <a:r>
              <a:rPr lang="en-US" baseline="-25000" dirty="0"/>
              <a:t>CH</a:t>
            </a:r>
            <a:r>
              <a:rPr lang="en-US" dirty="0"/>
              <a:t> is applicable at least for paging and RAR transmissions at least for the case when the repetition number is greater than the cell-specific value Y</a:t>
            </a:r>
            <a:r>
              <a:rPr lang="en-US" baseline="-25000" dirty="0"/>
              <a:t>CH</a:t>
            </a:r>
            <a:endParaRPr lang="en-US" dirty="0"/>
          </a:p>
          <a:p>
            <a:pPr lvl="1"/>
            <a:r>
              <a:rPr lang="en-US" dirty="0"/>
              <a:t>FFS on paging and RAR with the repetition number is equal or smaller than Y</a:t>
            </a:r>
            <a:r>
              <a:rPr lang="en-US" baseline="-25000" dirty="0"/>
              <a:t>CH </a:t>
            </a:r>
            <a:endParaRPr lang="en-US" dirty="0"/>
          </a:p>
          <a:p>
            <a:pPr lvl="1"/>
            <a:r>
              <a:rPr lang="en-US" dirty="0"/>
              <a:t>FFS on other transmissions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97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Autofit/>
          </a:bodyPr>
          <a:lstStyle/>
          <a:p>
            <a:r>
              <a:rPr lang="en-US" sz="1600" dirty="0"/>
              <a:t>It is up to eNB whether to apply frequency hopping or not unless otherwise specified (except SIB1bis).</a:t>
            </a:r>
          </a:p>
          <a:p>
            <a:r>
              <a:rPr lang="en-US" sz="1600" dirty="0" smtClean="0"/>
              <a:t>For </a:t>
            </a:r>
            <a:r>
              <a:rPr lang="en-US" sz="1600" dirty="0"/>
              <a:t>a given CE level, Y</a:t>
            </a:r>
            <a:r>
              <a:rPr lang="en-US" sz="1600" baseline="-25000" dirty="0"/>
              <a:t>CH</a:t>
            </a:r>
            <a:r>
              <a:rPr lang="en-US" sz="1600" dirty="0"/>
              <a:t> should be configured to be the same for all users, all channels in order to achieve efficient scheduling by pairing users </a:t>
            </a:r>
          </a:p>
          <a:p>
            <a:r>
              <a:rPr lang="en-US" sz="1600" dirty="0" smtClean="0"/>
              <a:t>Common channels:</a:t>
            </a:r>
          </a:p>
          <a:p>
            <a:pPr lvl="1"/>
            <a:r>
              <a:rPr lang="en-US" sz="1600" dirty="0"/>
              <a:t>Frequency hopping for SIB1bis is always used at least for system bandwidth ≥ 5MHz even in case the network doesn’t support enhanced coverage.</a:t>
            </a:r>
          </a:p>
          <a:p>
            <a:pPr lvl="1"/>
            <a:r>
              <a:rPr lang="en-US" sz="1600" dirty="0" smtClean="0"/>
              <a:t>Activation/deactivation of frequency hopping for common channels (SI (excluding SIB1bis), RAR/Msg3/Msg4, paging) is configured per cell. </a:t>
            </a:r>
            <a:endParaRPr lang="en-US" sz="1600" dirty="0" smtClean="0">
              <a:solidFill>
                <a:srgbClr val="00B050"/>
              </a:solidFill>
            </a:endParaRPr>
          </a:p>
          <a:p>
            <a:pPr lvl="1"/>
            <a:r>
              <a:rPr lang="en-US" sz="1600" dirty="0" smtClean="0"/>
              <a:t>Y</a:t>
            </a:r>
            <a:r>
              <a:rPr lang="en-US" sz="1600" baseline="-25000" dirty="0" smtClean="0"/>
              <a:t>CH</a:t>
            </a:r>
            <a:r>
              <a:rPr lang="en-US" sz="1600" dirty="0" smtClean="0"/>
              <a:t> </a:t>
            </a:r>
            <a:r>
              <a:rPr lang="en-US" sz="1600" dirty="0"/>
              <a:t>for common channels (SI (excluding SIB1bis), RAR/Msg3/Msg4, paging) is configurable per cell</a:t>
            </a:r>
            <a:r>
              <a:rPr lang="en-US" sz="1600" dirty="0" smtClean="0"/>
              <a:t>. 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 smtClean="0"/>
              <a:t>Unicast channels:</a:t>
            </a:r>
          </a:p>
          <a:p>
            <a:pPr lvl="1"/>
            <a:r>
              <a:rPr lang="en-US" sz="1600" dirty="0" smtClean="0"/>
              <a:t>Activation/deactivation of frequency hopping for unicast is configured per coverage level (including non-CE) in the cell. </a:t>
            </a:r>
          </a:p>
          <a:p>
            <a:pPr lvl="1"/>
            <a:r>
              <a:rPr lang="en-US" sz="1600" dirty="0" smtClean="0"/>
              <a:t>Y</a:t>
            </a:r>
            <a:r>
              <a:rPr lang="en-US" sz="1600" baseline="-25000" dirty="0" smtClean="0"/>
              <a:t>CH</a:t>
            </a:r>
            <a:r>
              <a:rPr lang="en-US" sz="1600" dirty="0" smtClean="0"/>
              <a:t> </a:t>
            </a:r>
            <a:r>
              <a:rPr lang="en-US" sz="1600" dirty="0"/>
              <a:t>for unicast is configurable per coverage level (including non-CE) and can be configured to be the same or different for different coverage levels. 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/>
              <a:t>FFS: range of </a:t>
            </a:r>
            <a:r>
              <a:rPr lang="en-US" sz="1600" dirty="0" smtClean="0"/>
              <a:t>Y</a:t>
            </a:r>
            <a:r>
              <a:rPr lang="en-US" sz="1600" baseline="-25000" dirty="0" smtClean="0"/>
              <a:t>CH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832</TotalTime>
  <Words>303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Frequency Hopping Granularity for MTC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Hopping Granularity for MTC</dc:title>
  <dc:creator/>
  <cp:lastModifiedBy>Johan Bergman</cp:lastModifiedBy>
  <cp:revision>81</cp:revision>
  <dcterms:created xsi:type="dcterms:W3CDTF">2006-08-16T00:00:00Z</dcterms:created>
  <dcterms:modified xsi:type="dcterms:W3CDTF">2015-10-07T07:56:13Z</dcterms:modified>
</cp:coreProperties>
</file>