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3" r:id="rId3"/>
    <p:sldId id="262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440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10/6/2015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10/6/2015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10/6/2015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10/6/2015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WF </a:t>
            </a:r>
            <a:r>
              <a:rPr lang="en-US" dirty="0"/>
              <a:t>on </a:t>
            </a:r>
            <a:r>
              <a:rPr lang="en-US" dirty="0" smtClean="0"/>
              <a:t>Paging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Alcatel-Lucent, </a:t>
            </a:r>
            <a:r>
              <a:rPr lang="en-US" dirty="0" smtClean="0"/>
              <a:t>Nokia Networks, Ericsson</a:t>
            </a:r>
            <a:endParaRPr lang="en-US" dirty="0"/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7543800" y="188913"/>
            <a:ext cx="156966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0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R1-15XXXX</a:t>
            </a:r>
            <a:endParaRPr kumimoji="0" lang="ja-JP" altLang="en-US" sz="20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5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4314001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Meeting #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82bis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Malmö, Sweden, 5th – 9th October 2015</a:t>
            </a:r>
            <a:endParaRPr kumimoji="0" lang="nn-NO" altLang="ja-JP" sz="1800" dirty="0" smtClean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kumimoji="0"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</a:t>
            </a:r>
            <a:r>
              <a:rPr kumimoji="0"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item </a:t>
            </a:r>
            <a:r>
              <a:rPr kumimoji="0"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7.2.1.8</a:t>
            </a:r>
            <a:endParaRPr kumimoji="0"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6988512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5257800"/>
          </a:xfrm>
        </p:spPr>
        <p:txBody>
          <a:bodyPr>
            <a:noAutofit/>
          </a:bodyPr>
          <a:lstStyle/>
          <a:p>
            <a:r>
              <a:rPr lang="en-US" sz="2000" dirty="0" smtClean="0"/>
              <a:t>RAN1#82 Agreements</a:t>
            </a:r>
          </a:p>
          <a:p>
            <a:pPr lvl="1"/>
            <a:r>
              <a:rPr lang="en-US" sz="1600" dirty="0" smtClean="0"/>
              <a:t>Confirm the working assumption to use M-PDCCH scheduled PDSCH carrying paging record(s)</a:t>
            </a:r>
            <a:endParaRPr lang="sv-SE" sz="1600" dirty="0" smtClean="0"/>
          </a:p>
          <a:p>
            <a:pPr lvl="1"/>
            <a:r>
              <a:rPr lang="en-US" sz="1600" dirty="0" smtClean="0"/>
              <a:t>One or more </a:t>
            </a:r>
            <a:r>
              <a:rPr lang="en-US" sz="1600" dirty="0" err="1" smtClean="0"/>
              <a:t>narrowbands</a:t>
            </a:r>
            <a:r>
              <a:rPr lang="en-US" sz="1600" dirty="0" smtClean="0"/>
              <a:t> can be configured by </a:t>
            </a:r>
            <a:r>
              <a:rPr lang="en-US" sz="1600" dirty="0" err="1" smtClean="0"/>
              <a:t>eNB</a:t>
            </a:r>
            <a:r>
              <a:rPr lang="en-US" sz="1600" dirty="0" smtClean="0"/>
              <a:t> for paging</a:t>
            </a:r>
            <a:endParaRPr lang="sv-SE" sz="1600" dirty="0" smtClean="0"/>
          </a:p>
          <a:p>
            <a:pPr lvl="2"/>
            <a:r>
              <a:rPr lang="en-US" sz="1600" dirty="0" smtClean="0"/>
              <a:t>A UE monitors a paging occasion in one of the configured </a:t>
            </a:r>
            <a:r>
              <a:rPr lang="en-US" sz="1600" dirty="0" err="1" smtClean="0"/>
              <a:t>narrowbands</a:t>
            </a:r>
            <a:r>
              <a:rPr lang="en-US" sz="1600" dirty="0" smtClean="0"/>
              <a:t> in the </a:t>
            </a:r>
            <a:r>
              <a:rPr lang="en-US" sz="1600" dirty="0" err="1" smtClean="0"/>
              <a:t>subframe</a:t>
            </a:r>
            <a:r>
              <a:rPr lang="en-US" sz="1600" dirty="0" smtClean="0"/>
              <a:t> based on at least UE ID at least for paging record(s)</a:t>
            </a:r>
            <a:endParaRPr lang="sv-SE" sz="1600" dirty="0" smtClean="0"/>
          </a:p>
          <a:p>
            <a:pPr lvl="1"/>
            <a:r>
              <a:rPr lang="en-US" sz="1600" dirty="0" smtClean="0"/>
              <a:t>On indicators for system information update, ETWS, and CMAS:</a:t>
            </a:r>
            <a:endParaRPr lang="sv-SE" sz="1600" dirty="0" smtClean="0"/>
          </a:p>
          <a:p>
            <a:pPr lvl="2"/>
            <a:r>
              <a:rPr lang="en-US" sz="1600" dirty="0" smtClean="0">
                <a:solidFill>
                  <a:srgbClr val="FF0000"/>
                </a:solidFill>
              </a:rPr>
              <a:t>Option A: </a:t>
            </a:r>
            <a:r>
              <a:rPr lang="en-US" sz="1600" dirty="0" smtClean="0"/>
              <a:t>Transmit in M-PDCCH </a:t>
            </a:r>
            <a:endParaRPr lang="sv-SE" sz="1600" dirty="0" smtClean="0"/>
          </a:p>
          <a:p>
            <a:pPr lvl="2"/>
            <a:r>
              <a:rPr lang="en-US" sz="1600" dirty="0" smtClean="0">
                <a:solidFill>
                  <a:srgbClr val="FF0000"/>
                </a:solidFill>
              </a:rPr>
              <a:t>Option B:</a:t>
            </a:r>
            <a:r>
              <a:rPr lang="en-US" sz="1600" dirty="0" smtClean="0"/>
              <a:t> Transmit in PDSCH </a:t>
            </a:r>
            <a:endParaRPr lang="sv-SE" sz="1600" dirty="0" smtClean="0"/>
          </a:p>
          <a:p>
            <a:pPr lvl="2"/>
            <a:r>
              <a:rPr lang="en-US" sz="1600" dirty="0" smtClean="0">
                <a:solidFill>
                  <a:srgbClr val="FF0000"/>
                </a:solidFill>
              </a:rPr>
              <a:t>FFS</a:t>
            </a:r>
            <a:r>
              <a:rPr lang="en-US" sz="1600" dirty="0" smtClean="0"/>
              <a:t> if the paging occasion for SI update, ETWS, and/or CMAS is a cell common or not</a:t>
            </a:r>
            <a:endParaRPr lang="sv-SE" sz="1600" dirty="0" smtClean="0"/>
          </a:p>
          <a:p>
            <a:pPr lvl="2"/>
            <a:r>
              <a:rPr lang="en-US" sz="1600" dirty="0" smtClean="0">
                <a:solidFill>
                  <a:srgbClr val="FF0000"/>
                </a:solidFill>
              </a:rPr>
              <a:t>FFS</a:t>
            </a:r>
            <a:r>
              <a:rPr lang="en-US" sz="1600" dirty="0" smtClean="0"/>
              <a:t> additional information (e.g. CFI, TDD configuration) in the associated DCI or paging message</a:t>
            </a:r>
            <a:endParaRPr lang="sv-SE" sz="1600" dirty="0" smtClean="0"/>
          </a:p>
          <a:p>
            <a:pPr lvl="1"/>
            <a:r>
              <a:rPr lang="en-US" sz="1600" dirty="0" smtClean="0"/>
              <a:t>The M-PDCCH search space for paging includes M-PDCCH candidate(s) with the highest CE level configured in the cell</a:t>
            </a:r>
            <a:endParaRPr lang="sv-SE" sz="1600" dirty="0" smtClean="0"/>
          </a:p>
          <a:p>
            <a:pPr lvl="2"/>
            <a:r>
              <a:rPr lang="en-US" sz="1600" dirty="0" smtClean="0"/>
              <a:t>Note: the ‘CE level’ can be replaced by a proper terminology later if needed</a:t>
            </a:r>
          </a:p>
          <a:p>
            <a:endParaRPr lang="en-US" sz="2000" dirty="0" smtClean="0"/>
          </a:p>
          <a:p>
            <a:endParaRPr lang="en-US" sz="2000" dirty="0" smtClean="0"/>
          </a:p>
          <a:p>
            <a:pPr lvl="1"/>
            <a:endParaRPr lang="en-US" sz="1800" dirty="0"/>
          </a:p>
          <a:p>
            <a:endParaRPr lang="en-US" sz="1400" dirty="0">
              <a:solidFill>
                <a:srgbClr val="00A9D4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15007114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5257800"/>
          </a:xfrm>
        </p:spPr>
        <p:txBody>
          <a:bodyPr>
            <a:noAutofit/>
          </a:bodyPr>
          <a:lstStyle/>
          <a:p>
            <a:pPr marL="342900" lvl="1" indent="-342900">
              <a:buFont typeface="Arial" pitchFamily="34" charset="0"/>
              <a:buChar char="•"/>
            </a:pPr>
            <a:r>
              <a:rPr lang="en-US" sz="2200" dirty="0" smtClean="0"/>
              <a:t>Indicators for system information update, ETWS, and CMAS are transmitted in M-PDCCH (option A)</a:t>
            </a:r>
            <a:endParaRPr lang="en-US" sz="2000" dirty="0" smtClean="0"/>
          </a:p>
          <a:p>
            <a:pPr marL="457200" lvl="1" indent="0">
              <a:buNone/>
            </a:pPr>
            <a:endParaRPr lang="en-US" sz="2000" dirty="0"/>
          </a:p>
          <a:p>
            <a:endParaRPr lang="en-US" sz="2800" dirty="0" smtClean="0"/>
          </a:p>
          <a:p>
            <a:endParaRPr lang="en-US" sz="2800" dirty="0" smtClean="0"/>
          </a:p>
          <a:p>
            <a:pPr lvl="1"/>
            <a:endParaRPr lang="en-US" sz="2400" dirty="0"/>
          </a:p>
          <a:p>
            <a:endParaRPr lang="en-US" sz="1800" dirty="0">
              <a:solidFill>
                <a:srgbClr val="00A9D4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7018225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564</TotalTime>
  <Words>199</Words>
  <Application>Microsoft Office PowerPoint</Application>
  <PresentationFormat>On-screen Show (4:3)</PresentationFormat>
  <Paragraphs>25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WF on Paging</vt:lpstr>
      <vt:lpstr>Background</vt:lpstr>
      <vt:lpstr>Proposal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CE-level, Repetition Level &amp; CE-mode</dc:title>
  <dc:creator>Shin Horng Wong</dc:creator>
  <cp:lastModifiedBy>dbhatool</cp:lastModifiedBy>
  <cp:revision>73</cp:revision>
  <dcterms:created xsi:type="dcterms:W3CDTF">2006-08-16T00:00:00Z</dcterms:created>
  <dcterms:modified xsi:type="dcterms:W3CDTF">2015-10-06T09:33:32Z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_AdHocReviewCycleID">
    <vt:i4>-107160341</vt:i4>
  </property>
  <property fmtid="{D5CDD505-2E9C-101B-9397-08002B2CF9AE}" pid="4" name="_EmailSubject">
    <vt:lpwstr>OK with cosouring --&gt; WF Paging updates for SI/ETWS &amp; CMAS</vt:lpwstr>
  </property>
  <property fmtid="{D5CDD505-2E9C-101B-9397-08002B2CF9AE}" pid="5" name="_AuthorEmail">
    <vt:lpwstr>david.bhatoolaul@alcatel-lucent.com</vt:lpwstr>
  </property>
  <property fmtid="{D5CDD505-2E9C-101B-9397-08002B2CF9AE}" pid="6" name="_AuthorEmailDisplayName">
    <vt:lpwstr>BHATOOLAUL, David (David)</vt:lpwstr>
  </property>
</Properties>
</file>