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5565" autoAdjust="0"/>
  </p:normalViewPr>
  <p:slideViewPr>
    <p:cSldViewPr snapToGrid="0">
      <p:cViewPr varScale="1">
        <p:scale>
          <a:sx n="89" d="100"/>
          <a:sy n="89" d="100"/>
        </p:scale>
        <p:origin x="61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68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13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49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4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7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8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599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41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24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02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500CC-A0CC-4F30-894D-410EE953610A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4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83391"/>
            <a:ext cx="9144000" cy="1626572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Way 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orward on the soft buffer management for </a:t>
            </a:r>
            <a:r>
              <a:rPr lang="en-US" sz="4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eCA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Intel Corporation, [Qualcomm, LGE]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11982" y="1652688"/>
            <a:ext cx="234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AGENDA: 7.2.2.2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2954" y="249400"/>
            <a:ext cx="6289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3GPP TSG RAN WG1 Meeting #82bis	</a:t>
            </a:r>
          </a:p>
          <a:p>
            <a:pPr hangingPunct="0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Malmö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Sweden, 5th - 9th October 2015</a:t>
            </a:r>
          </a:p>
        </p:txBody>
      </p:sp>
      <p:sp>
        <p:nvSpPr>
          <p:cNvPr id="6" name="Rectangle 5"/>
          <p:cNvSpPr/>
          <p:nvPr/>
        </p:nvSpPr>
        <p:spPr>
          <a:xfrm>
            <a:off x="10385689" y="249400"/>
            <a:ext cx="1534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R1-156184</a:t>
            </a:r>
          </a:p>
        </p:txBody>
      </p:sp>
    </p:spTree>
    <p:extLst>
      <p:ext uri="{BB962C8B-B14F-4D97-AF65-F5344CB8AC3E}">
        <p14:creationId xmlns:p14="http://schemas.microsoft.com/office/powerpoint/2010/main" val="284177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7723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01206"/>
          </a:xfrm>
        </p:spPr>
        <p:txBody>
          <a:bodyPr>
            <a:normAutofit lnSpcReduction="10000"/>
          </a:bodyPr>
          <a:lstStyle/>
          <a:p>
            <a:pPr lvl="0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Soft buffer of size </a:t>
            </a:r>
            <a:r>
              <a:rPr lang="en-GB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GB" sz="20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soft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’ for storing the received soft channel bits is divided by the minimum between the number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configured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DL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CCs and the reference number of the DL CCs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The reference number of DL CC could be less than or equal to the maximum number of DL CCs that UE is capable to 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he reference number of DL CCs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UE categories {TBD1}: the reference number of DL CCs is equal to the number of the supported DL CCs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UE categories {TBD2}: the UE category is associated with a single not configurable value of the reference number of DL CCs</a:t>
            </a:r>
            <a:endParaRPr lang="en-GB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FFS on 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different priorities for the DL CCs for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storing the received soft channel 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bits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1: Up to UE implementation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2: Based on the serving cell index</a:t>
            </a:r>
          </a:p>
          <a:p>
            <a:pPr lvl="0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FFS on the possible constraints on the maximum number of new RVs that can be received by the UE in one DL subframe</a:t>
            </a:r>
          </a:p>
          <a:p>
            <a:pPr marL="0" lvl="0" indent="0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06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1398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Appendix – Example of the possible specification change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For FDD, TDD and FDD-TDD, if the UE is configured with more than one serving cell, </a:t>
            </a:r>
            <a:r>
              <a:rPr lang="en-GB" sz="2400" u="sng" dirty="0">
                <a:solidFill>
                  <a:srgbClr val="FF0000"/>
                </a:solidFill>
              </a:rPr>
              <a:t>then for </a:t>
            </a:r>
            <a:r>
              <a:rPr lang="en-GB" sz="2400" u="sng" dirty="0" smtClean="0">
                <a:solidFill>
                  <a:srgbClr val="FF0000"/>
                </a:solidFill>
              </a:rPr>
              <a:t>at least</a:t>
            </a:r>
            <a:r>
              <a:rPr lang="en-GB" sz="2400" dirty="0" smtClean="0"/>
              <a:t>		serving cells, for </a:t>
            </a:r>
            <a:r>
              <a:rPr lang="en-GB" sz="2400" dirty="0"/>
              <a:t>at </a:t>
            </a:r>
            <a:r>
              <a:rPr lang="en-GB" sz="2400" dirty="0" smtClean="0"/>
              <a:t>least  		 transport blocks, upon </a:t>
            </a:r>
            <a:r>
              <a:rPr lang="en-GB" sz="2400" dirty="0"/>
              <a:t>decoding failure of a code block of a transport block, the UE shall store received soft channel bits corresponding to a range of at </a:t>
            </a:r>
            <a:r>
              <a:rPr lang="en-GB" sz="2400" dirty="0" smtClean="0"/>
              <a:t>least</a:t>
            </a:r>
            <a:r>
              <a:rPr lang="en-GB" sz="2400" dirty="0"/>
              <a:t>	</a:t>
            </a:r>
            <a:r>
              <a:rPr lang="en-GB" sz="2400" dirty="0" smtClean="0"/>
              <a:t>			     , where</a:t>
            </a:r>
          </a:p>
          <a:p>
            <a:endParaRPr lang="en-GB" sz="2400" dirty="0"/>
          </a:p>
          <a:p>
            <a:endParaRPr lang="en-GB" sz="2400" dirty="0" smtClean="0"/>
          </a:p>
          <a:p>
            <a:endParaRPr lang="en-GB" sz="2400" dirty="0" smtClean="0"/>
          </a:p>
          <a:p>
            <a:pPr marL="0" indent="0">
              <a:buNone/>
            </a:pPr>
            <a:r>
              <a:rPr lang="en-GB" sz="2400" dirty="0" smtClean="0"/>
              <a:t>             is </a:t>
            </a:r>
            <a:r>
              <a:rPr lang="en-GB" sz="2400" dirty="0"/>
              <a:t>the </a:t>
            </a:r>
            <a:r>
              <a:rPr lang="en-GB" sz="2400" dirty="0" smtClean="0"/>
              <a:t>number </a:t>
            </a:r>
            <a:r>
              <a:rPr lang="en-GB" sz="2400" dirty="0"/>
              <a:t>of </a:t>
            </a:r>
            <a:r>
              <a:rPr lang="en-GB" sz="2400" dirty="0" smtClean="0"/>
              <a:t>configured </a:t>
            </a:r>
            <a:r>
              <a:rPr lang="en-GB" sz="2400" dirty="0"/>
              <a:t>serving </a:t>
            </a:r>
            <a:r>
              <a:rPr lang="en-GB" sz="2400" dirty="0" smtClean="0"/>
              <a:t>cells</a:t>
            </a:r>
          </a:p>
          <a:p>
            <a:pPr marL="0" indent="0">
              <a:buNone/>
            </a:pPr>
            <a:r>
              <a:rPr lang="en-GB" sz="2400" dirty="0" smtClean="0"/>
              <a:t>	</a:t>
            </a:r>
            <a:r>
              <a:rPr lang="en-GB" sz="2400" u="sng" dirty="0" smtClean="0">
                <a:solidFill>
                  <a:srgbClr val="FF0000"/>
                </a:solidFill>
              </a:rPr>
              <a:t>is </a:t>
            </a:r>
            <a:r>
              <a:rPr lang="en-GB" sz="2400" u="sng" dirty="0">
                <a:solidFill>
                  <a:srgbClr val="FF0000"/>
                </a:solidFill>
              </a:rPr>
              <a:t>the </a:t>
            </a:r>
            <a:r>
              <a:rPr lang="en-GB" sz="2400" u="sng" dirty="0" smtClean="0">
                <a:solidFill>
                  <a:srgbClr val="FF0000"/>
                </a:solidFill>
              </a:rPr>
              <a:t>reference number </a:t>
            </a:r>
            <a:r>
              <a:rPr lang="en-GB" sz="2400" u="sng" dirty="0">
                <a:solidFill>
                  <a:srgbClr val="FF0000"/>
                </a:solidFill>
              </a:rPr>
              <a:t>of </a:t>
            </a:r>
            <a:r>
              <a:rPr lang="en-GB" sz="2400" u="sng" dirty="0" smtClean="0">
                <a:solidFill>
                  <a:srgbClr val="FF0000"/>
                </a:solidFill>
              </a:rPr>
              <a:t>the serving cells</a:t>
            </a:r>
            <a:endParaRPr lang="en-GB" sz="2400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sz="24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0310" y="281850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698849"/>
              </p:ext>
            </p:extLst>
          </p:nvPr>
        </p:nvGraphicFramePr>
        <p:xfrm>
          <a:off x="2226832" y="3811382"/>
          <a:ext cx="7156371" cy="926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5" name="Equation" r:id="rId3" imgW="4216320" imgH="545760" progId="Equation.3">
                  <p:embed/>
                </p:oleObj>
              </mc:Choice>
              <mc:Fallback>
                <p:oleObj name="Equation" r:id="rId3" imgW="4216320" imgH="5457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6832" y="3811382"/>
                        <a:ext cx="7156371" cy="9261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835679"/>
              </p:ext>
            </p:extLst>
          </p:nvPr>
        </p:nvGraphicFramePr>
        <p:xfrm>
          <a:off x="8553998" y="2218357"/>
          <a:ext cx="2526038" cy="330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6" name="Equation" r:id="rId5" imgW="1879600" imgH="241300" progId="Equation.3">
                  <p:embed/>
                </p:oleObj>
              </mc:Choice>
              <mc:Fallback>
                <p:oleObj name="Equation" r:id="rId5" imgW="1879600" imgH="241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53998" y="2218357"/>
                        <a:ext cx="2526038" cy="3302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063980"/>
              </p:ext>
            </p:extLst>
          </p:nvPr>
        </p:nvGraphicFramePr>
        <p:xfrm>
          <a:off x="1140310" y="3199353"/>
          <a:ext cx="2908750" cy="403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" name="Equation" r:id="rId7" imgW="1663560" imgH="228600" progId="Equation.3">
                  <p:embed/>
                </p:oleObj>
              </mc:Choice>
              <mc:Fallback>
                <p:oleObj name="Equation" r:id="rId7" imgW="166356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0310" y="3199353"/>
                        <a:ext cx="2908750" cy="4039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6953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680483"/>
              </p:ext>
            </p:extLst>
          </p:nvPr>
        </p:nvGraphicFramePr>
        <p:xfrm>
          <a:off x="3792245" y="2176762"/>
          <a:ext cx="1556740" cy="360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" name="Equation" r:id="rId9" imgW="1041120" imgH="241200" progId="Equation.3">
                  <p:embed/>
                </p:oleObj>
              </mc:Choice>
              <mc:Fallback>
                <p:oleObj name="Equation" r:id="rId9" imgW="104112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92245" y="2176762"/>
                        <a:ext cx="1556740" cy="3607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870813"/>
              </p:ext>
            </p:extLst>
          </p:nvPr>
        </p:nvGraphicFramePr>
        <p:xfrm>
          <a:off x="1226372" y="4980789"/>
          <a:ext cx="426048" cy="29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" name="Equation" r:id="rId11" imgW="342720" imgH="241200" progId="Equation.3">
                  <p:embed/>
                </p:oleObj>
              </mc:Choice>
              <mc:Fallback>
                <p:oleObj name="Equation" r:id="rId11" imgW="34272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26372" y="4980789"/>
                        <a:ext cx="426048" cy="29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905522"/>
              </p:ext>
            </p:extLst>
          </p:nvPr>
        </p:nvGraphicFramePr>
        <p:xfrm>
          <a:off x="1219200" y="5486400"/>
          <a:ext cx="441325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Equation" r:id="rId13" imgW="355320" imgH="241200" progId="Equation.3">
                  <p:embed/>
                </p:oleObj>
              </mc:Choice>
              <mc:Fallback>
                <p:oleObj name="Equation" r:id="rId13" imgW="35532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19200" y="5486400"/>
                        <a:ext cx="441325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1335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226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Equation</vt:lpstr>
      <vt:lpstr>Way forward on the soft buffer management for eCA</vt:lpstr>
      <vt:lpstr>Proposal</vt:lpstr>
      <vt:lpstr>Appendix – Example of the possible specification change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lastModifiedBy>Intel</cp:lastModifiedBy>
  <cp:revision>59</cp:revision>
  <dcterms:created xsi:type="dcterms:W3CDTF">2014-11-17T17:26:06Z</dcterms:created>
  <dcterms:modified xsi:type="dcterms:W3CDTF">2015-10-08T09:59:58Z</dcterms:modified>
</cp:coreProperties>
</file>