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pPr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aperiodic CSI feedback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4270648"/>
            <a:ext cx="8208912" cy="2038672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R1-156128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aperiodic CSI feedback (1)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Confirm the working assumption that A-CSI request field is 3-bits when the UE is configured with Rel. 13 CA configuration (e.g., more than 5 CCs) and when the corresponding DCI format is mapped onto the UE-specific search space given by the C-RNTI.</a:t>
            </a:r>
          </a:p>
          <a:p>
            <a:r>
              <a:rPr lang="en-US" altLang="ja-JP" sz="2400" dirty="0" smtClean="0">
                <a:solidFill>
                  <a:srgbClr val="FF0000"/>
                </a:solidFill>
              </a:rPr>
              <a:t>For existing aperiodic CSI reporting modes/mechanisms, </a:t>
            </a:r>
          </a:p>
          <a:p>
            <a:pPr lvl="1"/>
            <a:r>
              <a:rPr lang="en-US" altLang="ja-JP" sz="2000" dirty="0" smtClean="0"/>
              <a:t>One CSI triggering DCI is able to trigger report for at most [8 or 32] CSI processes.</a:t>
            </a:r>
          </a:p>
          <a:p>
            <a:pPr lvl="1"/>
            <a:r>
              <a:rPr lang="en-US" altLang="ja-JP" sz="2000" dirty="0" smtClean="0"/>
              <a:t>I.e., each CSI set can contain at most [8 or 32] CSI processes.</a:t>
            </a:r>
          </a:p>
          <a:p>
            <a:r>
              <a:rPr lang="en-US" altLang="ja-JP" sz="2400" dirty="0" smtClean="0"/>
              <a:t>For A-CSI reporting without UL-SCH,</a:t>
            </a:r>
          </a:p>
          <a:p>
            <a:pPr lvl="1"/>
            <a:r>
              <a:rPr lang="en-US" altLang="ja-JP" sz="2000" dirty="0" smtClean="0"/>
              <a:t>Maximum number of PUSCH PRBs is [24 or 32 or 30 or 45].</a:t>
            </a:r>
          </a:p>
        </p:txBody>
      </p:sp>
    </p:spTree>
    <p:extLst>
      <p:ext uri="{BB962C8B-B14F-4D97-AF65-F5344CB8AC3E}">
        <p14:creationId xmlns:p14="http://schemas.microsoft.com/office/powerpoint/2010/main" val="1529977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149</Words>
  <Application>Microsoft Office PowerPoint</Application>
  <PresentationFormat>画面に合わせる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aperiodic CSI feedback</vt:lpstr>
      <vt:lpstr>Proposals on aperiodic CSI feedback (1)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39</cp:revision>
  <dcterms:created xsi:type="dcterms:W3CDTF">2015-08-27T11:06:18Z</dcterms:created>
  <dcterms:modified xsi:type="dcterms:W3CDTF">2015-10-05T14:09:51Z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1443959985</vt:lpwstr>
  </property>
</Properties>
</file>