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85393" autoAdjust="0"/>
  </p:normalViewPr>
  <p:slideViewPr>
    <p:cSldViewPr>
      <p:cViewPr varScale="1">
        <p:scale>
          <a:sx n="66" d="100"/>
          <a:sy n="66" d="100"/>
        </p:scale>
        <p:origin x="-13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forward on </a:t>
            </a:r>
            <a:r>
              <a:rPr lang="en-US" altLang="ja-JP" sz="4000" dirty="0" smtClean="0"/>
              <a:t>the maximum TBS handling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12168"/>
          </a:xfrm>
        </p:spPr>
        <p:txBody>
          <a:bodyPr>
            <a:noAutofit/>
          </a:bodyPr>
          <a:lstStyle/>
          <a:p>
            <a:r>
              <a:rPr lang="en-US" altLang="ja-JP" dirty="0"/>
              <a:t>NTT DOCOMO</a:t>
            </a:r>
            <a:r>
              <a:rPr lang="en-US" altLang="ja-JP" dirty="0" smtClean="0"/>
              <a:t>,  </a:t>
            </a:r>
            <a:r>
              <a:rPr lang="en-US" altLang="ja-JP" dirty="0" smtClean="0"/>
              <a:t>Intel, Ericsson, Huawei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</a:t>
            </a:r>
            <a:r>
              <a:rPr lang="en-US" altLang="ja-JP" dirty="0"/>
              <a:t>Nokia Networks, </a:t>
            </a:r>
            <a:r>
              <a:rPr lang="en-US" altLang="ja-JP" dirty="0" smtClean="0"/>
              <a:t>NEC, </a:t>
            </a:r>
            <a:r>
              <a:rPr lang="en-US" altLang="ja-JP" dirty="0" smtClean="0"/>
              <a:t>Samsung</a:t>
            </a:r>
            <a:endParaRPr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/>
              <a:t>3GPP TSG RAN WG1 Meeting #</a:t>
            </a:r>
            <a:r>
              <a:rPr lang="en-US" altLang="ja-JP" dirty="0" smtClean="0"/>
              <a:t>82bis</a:t>
            </a:r>
            <a:endParaRPr lang="en-US" altLang="ja-JP" dirty="0"/>
          </a:p>
          <a:p>
            <a:r>
              <a:rPr lang="en-US" altLang="ja-JP" dirty="0"/>
              <a:t>Malmö, Sweden, 5th - 9th October 2015</a:t>
            </a:r>
          </a:p>
          <a:p>
            <a:r>
              <a:rPr lang="en-GB" altLang="ja-JP" dirty="0" smtClean="0"/>
              <a:t>Agenda Item: 7.1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smtClean="0"/>
              <a:t>R1-156105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r>
              <a:rPr lang="en-GB" altLang="ja-JP" dirty="0" smtClean="0"/>
              <a:t>In Rel-12, introduce new </a:t>
            </a:r>
            <a:r>
              <a:rPr lang="en-GB" altLang="ja-JP" i="1" dirty="0" smtClean="0"/>
              <a:t>I</a:t>
            </a:r>
            <a:r>
              <a:rPr lang="en-GB" altLang="ja-JP" baseline="-25000" dirty="0" smtClean="0"/>
              <a:t>TBS</a:t>
            </a:r>
            <a:r>
              <a:rPr lang="en-GB" altLang="ja-JP" dirty="0" smtClean="0"/>
              <a:t> </a:t>
            </a:r>
            <a:r>
              <a:rPr lang="en-GB" altLang="ja-JP" dirty="0"/>
              <a:t>(26A</a:t>
            </a:r>
            <a:r>
              <a:rPr lang="en-GB" altLang="ja-JP" dirty="0" smtClean="0"/>
              <a:t>) for 64QAM and </a:t>
            </a:r>
            <a:r>
              <a:rPr lang="en-GB" altLang="ja-JP" i="1" dirty="0"/>
              <a:t>I</a:t>
            </a:r>
            <a:r>
              <a:rPr lang="en-GB" altLang="ja-JP" baseline="-25000" dirty="0"/>
              <a:t>TBS</a:t>
            </a:r>
            <a:r>
              <a:rPr lang="en-GB" altLang="ja-JP" dirty="0"/>
              <a:t> </a:t>
            </a:r>
            <a:r>
              <a:rPr lang="en-GB" altLang="ja-JP" dirty="0" smtClean="0"/>
              <a:t>(33A</a:t>
            </a:r>
            <a:r>
              <a:rPr lang="en-GB" altLang="ja-JP" dirty="0"/>
              <a:t>)</a:t>
            </a:r>
            <a:r>
              <a:rPr lang="en-GB" altLang="ja-JP" dirty="0" smtClean="0"/>
              <a:t> </a:t>
            </a:r>
            <a:r>
              <a:rPr lang="en-GB" altLang="ja-JP" dirty="0"/>
              <a:t>for </a:t>
            </a:r>
            <a:r>
              <a:rPr lang="en-GB" altLang="ja-JP" dirty="0" smtClean="0"/>
              <a:t>256QAM </a:t>
            </a:r>
            <a:r>
              <a:rPr lang="en-GB" altLang="ja-JP" dirty="0"/>
              <a:t>and the </a:t>
            </a:r>
            <a:r>
              <a:rPr lang="en-GB" altLang="ja-JP" dirty="0" smtClean="0"/>
              <a:t>corresponding highest </a:t>
            </a:r>
            <a:r>
              <a:rPr lang="en-GB" altLang="ja-JP" dirty="0"/>
              <a:t>TBS values assuming 120 </a:t>
            </a:r>
            <a:r>
              <a:rPr lang="en-GB" altLang="ja-JP" dirty="0" smtClean="0"/>
              <a:t>REs/PRB-pair for </a:t>
            </a:r>
            <a:r>
              <a:rPr lang="en-GB" altLang="ja-JP" dirty="0"/>
              <a:t>the </a:t>
            </a:r>
            <a:r>
              <a:rPr lang="en-GB" altLang="ja-JP" dirty="0" smtClean="0"/>
              <a:t>PDSCH</a:t>
            </a:r>
            <a:r>
              <a:rPr lang="en-GB" altLang="ja-JP" dirty="0"/>
              <a:t> </a:t>
            </a:r>
            <a:r>
              <a:rPr lang="en-GB" altLang="ja-JP" dirty="0" smtClean="0"/>
              <a:t>and targeting max. code rate of 0.931</a:t>
            </a:r>
          </a:p>
          <a:p>
            <a:pPr lvl="1"/>
            <a:r>
              <a:rPr lang="en-GB" altLang="ja-JP" dirty="0" smtClean="0"/>
              <a:t>Target max. code rate of  0.931 can be revisited to 0.93 if any issue is identified for multi-layer transmissions</a:t>
            </a:r>
          </a:p>
          <a:p>
            <a:r>
              <a:rPr lang="en-GB" altLang="ja-JP" dirty="0" smtClean="0"/>
              <a:t>Configure new </a:t>
            </a:r>
            <a:r>
              <a:rPr lang="en-GB" altLang="ja-JP" i="1" dirty="0" smtClean="0"/>
              <a:t>I</a:t>
            </a:r>
            <a:r>
              <a:rPr lang="en-GB" altLang="ja-JP" baseline="-25000" dirty="0" smtClean="0"/>
              <a:t>TBS</a:t>
            </a:r>
            <a:r>
              <a:rPr lang="en-GB" altLang="ja-JP" dirty="0" smtClean="0"/>
              <a:t> for 64QAM and 256QAM by higher layer signaling</a:t>
            </a:r>
          </a:p>
          <a:p>
            <a:pPr lvl="1"/>
            <a:r>
              <a:rPr lang="en-US" altLang="ja-JP" dirty="0" smtClean="0"/>
              <a:t>When configured, the corresponding TBS values should be applied to all the subframes for the UE scheduled by DCI formats 2C or 2D. </a:t>
            </a:r>
            <a:endParaRPr lang="ja-JP" altLang="ja-JP" dirty="0" smtClean="0"/>
          </a:p>
          <a:p>
            <a:r>
              <a:rPr lang="en-GB" altLang="ja-JP" dirty="0" smtClean="0"/>
              <a:t>Introduce </a:t>
            </a:r>
            <a:r>
              <a:rPr lang="en-GB" altLang="ja-JP" dirty="0"/>
              <a:t>a new </a:t>
            </a:r>
            <a:r>
              <a:rPr lang="en-GB" altLang="ja-JP" dirty="0" smtClean="0"/>
              <a:t>UE </a:t>
            </a:r>
            <a:r>
              <a:rPr lang="en-GB" altLang="ja-JP" dirty="0"/>
              <a:t>capability signaling to support the new maximum </a:t>
            </a:r>
            <a:r>
              <a:rPr lang="en-GB" altLang="ja-JP" dirty="0" smtClean="0"/>
              <a:t>TBS</a:t>
            </a:r>
          </a:p>
          <a:p>
            <a:pPr lvl="1"/>
            <a:r>
              <a:rPr lang="en-GB" altLang="ja-JP" dirty="0" smtClean="0"/>
              <a:t>Capability signaling applies to 64QAM and 256QAM if UE supports UE capability of 256QAM.</a:t>
            </a:r>
          </a:p>
          <a:p>
            <a:pPr lvl="1"/>
            <a:r>
              <a:rPr lang="en-GB" altLang="ja-JP" dirty="0" smtClean="0"/>
              <a:t>RAN1 considers this feature to be optional.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4882</TotalTime>
  <Words>175</Words>
  <Application>Microsoft Office PowerPoint</Application>
  <PresentationFormat>画面に合わせる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Way forward on the maximum TBS handling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128</cp:revision>
  <dcterms:created xsi:type="dcterms:W3CDTF">2015-02-03T00:53:02Z</dcterms:created>
  <dcterms:modified xsi:type="dcterms:W3CDTF">2015-10-05T09:16:45Z</dcterms:modified>
</cp:coreProperties>
</file>