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6" autoAdjust="0"/>
    <p:restoredTop sz="94609" autoAdjust="0"/>
  </p:normalViewPr>
  <p:slideViewPr>
    <p:cSldViewPr>
      <p:cViewPr>
        <p:scale>
          <a:sx n="100" d="100"/>
          <a:sy n="100" d="100"/>
        </p:scale>
        <p:origin x="-24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 on candidate MUST categories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#82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Beijing, China, 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R1-154853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Multiuser superposition transmission schemes can be categorized as follows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Category 1: Superposition transmission with varying power allocation on each component constellation and non-Gray-mapped composite constellation</a:t>
            </a:r>
          </a:p>
          <a:p>
            <a:pPr marL="1200150" lvl="3" indent="-342900">
              <a:buFont typeface="Calibri" pitchFamily="34" charset="0"/>
              <a:buChar char="−"/>
            </a:pPr>
            <a:r>
              <a:rPr lang="en-US" dirty="0" smtClean="0"/>
              <a:t>R1-153044 (</a:t>
            </a:r>
            <a:r>
              <a:rPr lang="en-US" dirty="0" err="1" smtClean="0"/>
              <a:t>MediaTek</a:t>
            </a:r>
            <a:r>
              <a:rPr lang="en-US" dirty="0" smtClean="0"/>
              <a:t>), R1-153798 (</a:t>
            </a:r>
            <a:r>
              <a:rPr lang="en-US" dirty="0" err="1" smtClean="0"/>
              <a:t>Huawei</a:t>
            </a:r>
            <a:r>
              <a:rPr lang="en-US" dirty="0" smtClean="0"/>
              <a:t>), R1-154282 (LGE), R1-154535 (NTT </a:t>
            </a:r>
            <a:r>
              <a:rPr lang="en-US" dirty="0" err="1" smtClean="0"/>
              <a:t>DoCoMo</a:t>
            </a:r>
            <a:r>
              <a:rPr lang="en-US" dirty="0" smtClean="0"/>
              <a:t>)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Category 2: Superposition transmission with varying power allocation on each component constellation and Gray-mapped composite constellation</a:t>
            </a:r>
          </a:p>
          <a:p>
            <a:pPr marL="1200150" lvl="3" indent="-342900">
              <a:buFont typeface="Calibri" pitchFamily="34" charset="0"/>
              <a:buChar char="−"/>
            </a:pPr>
            <a:r>
              <a:rPr lang="en-US" dirty="0" smtClean="0"/>
              <a:t>R1-153798 (</a:t>
            </a:r>
            <a:r>
              <a:rPr lang="en-US" dirty="0" err="1" smtClean="0"/>
              <a:t>Huawei</a:t>
            </a:r>
            <a:r>
              <a:rPr lang="en-US" dirty="0" smtClean="0"/>
              <a:t>), R1-154055 (ZTE), R1-154184 (Samsung), R1-154282 (LGE), R1-154454 (</a:t>
            </a:r>
            <a:r>
              <a:rPr lang="en-US" dirty="0" err="1" smtClean="0"/>
              <a:t>MediaTek</a:t>
            </a:r>
            <a:r>
              <a:rPr lang="en-US" dirty="0" smtClean="0"/>
              <a:t>), R1-154535 (NTT </a:t>
            </a:r>
            <a:r>
              <a:rPr lang="en-US" dirty="0" err="1" smtClean="0"/>
              <a:t>DoCoMo</a:t>
            </a:r>
            <a:r>
              <a:rPr lang="en-US" dirty="0" smtClean="0"/>
              <a:t>)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Category 3: Superposition transmission with varying label-bit assignment on composite constellation and Gray-mapped composite constellation</a:t>
            </a:r>
          </a:p>
          <a:p>
            <a:pPr marL="1200150" lvl="3" indent="-342900">
              <a:buFont typeface="Calibri" pitchFamily="34" charset="0"/>
              <a:buChar char="−"/>
            </a:pPr>
            <a:r>
              <a:rPr lang="en-US" dirty="0" smtClean="0"/>
              <a:t>R1-153798 (</a:t>
            </a:r>
            <a:r>
              <a:rPr lang="en-US" dirty="0" err="1" smtClean="0"/>
              <a:t>Huawei</a:t>
            </a:r>
            <a:r>
              <a:rPr lang="en-US" dirty="0" smtClean="0"/>
              <a:t>), R1-153891 (Qualcomm), R1-154656 (Nokia)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6636</TotalTime>
  <Words>147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candidate MUST categories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185</cp:revision>
  <dcterms:created xsi:type="dcterms:W3CDTF">2014-08-07T02:43:23Z</dcterms:created>
  <dcterms:modified xsi:type="dcterms:W3CDTF">2015-08-25T13:52:20Z</dcterms:modified>
</cp:coreProperties>
</file>