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844" autoAdjust="0"/>
  </p:normalViewPr>
  <p:slideViewPr>
    <p:cSldViewPr>
      <p:cViewPr>
        <p:scale>
          <a:sx n="77" d="100"/>
          <a:sy n="77" d="100"/>
        </p:scale>
        <p:origin x="-93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AE610-DCD8-456A-BD9E-1FD1B8DC7C2D}" type="datetimeFigureOut">
              <a:rPr lang="ko-KR" altLang="en-US" smtClean="0"/>
              <a:t>2015-08-24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F2977-D144-43CC-9BD4-4F1D628B504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994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8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6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92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49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9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6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76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44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23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38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3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096E6-9275-45DA-98AF-8E9021D4E2D0}" type="datetimeFigureOut">
              <a:rPr lang="en-US" smtClean="0"/>
              <a:t>8/24/2015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2C642-51DC-4773-91BE-07DC40FD9D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7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process for PMI based Rel.13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 smtClean="0"/>
              <a:t>, Samsung, NTT </a:t>
            </a:r>
            <a:r>
              <a:rPr lang="en-US" dirty="0" err="1" smtClean="0"/>
              <a:t>Docomo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3698" y="632012"/>
            <a:ext cx="8369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WG1#82</a:t>
            </a:r>
            <a:r>
              <a:rPr lang="de-DE" b="1" dirty="0"/>
              <a:t>	</a:t>
            </a:r>
            <a:r>
              <a:rPr lang="de-DE" b="1" dirty="0" smtClean="0"/>
              <a:t>		</a:t>
            </a:r>
            <a:r>
              <a:rPr lang="de-DE" b="1" dirty="0" smtClean="0"/>
              <a:t>		R1-154781</a:t>
            </a:r>
            <a:endParaRPr lang="en-US" b="1" dirty="0"/>
          </a:p>
          <a:p>
            <a:r>
              <a:rPr lang="en-US" b="1" dirty="0" smtClean="0"/>
              <a:t>Beijing, China, August 24-28,2015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" y="1600200"/>
            <a:ext cx="2912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Agenda Item:	</a:t>
            </a:r>
            <a:r>
              <a:rPr lang="en-US" b="1" dirty="0" smtClean="0"/>
              <a:t>7.2.5.1.2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5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CSI reporting with PMI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153400" cy="5562599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 smtClean="0"/>
              <a:t>A CSI process can be configured with either of two CSI reporting classes, A or B: </a:t>
            </a:r>
          </a:p>
          <a:p>
            <a:pPr lvl="1"/>
            <a:r>
              <a:rPr lang="en-US" sz="2000" dirty="0" smtClean="0"/>
              <a:t>Class A, UE reports CSI according to W=W1W2 codebook based on </a:t>
            </a:r>
            <a:r>
              <a:rPr lang="en-US" sz="2000" dirty="0" smtClean="0"/>
              <a:t>{[8],12,16</a:t>
            </a:r>
            <a:r>
              <a:rPr lang="en-US" sz="2000" dirty="0" smtClean="0"/>
              <a:t>} CSI-RS ports</a:t>
            </a:r>
          </a:p>
          <a:p>
            <a:pPr lvl="1"/>
            <a:r>
              <a:rPr lang="en-US" sz="2000" dirty="0" smtClean="0"/>
              <a:t>Class B</a:t>
            </a:r>
            <a:r>
              <a:rPr lang="en-US" sz="2000" dirty="0"/>
              <a:t>: UE reports </a:t>
            </a:r>
            <a:r>
              <a:rPr lang="en-US" sz="2000" dirty="0" smtClean="0"/>
              <a:t>L </a:t>
            </a:r>
            <a:r>
              <a:rPr lang="en-US" sz="2000" dirty="0"/>
              <a:t>port </a:t>
            </a:r>
            <a:r>
              <a:rPr lang="en-US" sz="2000" dirty="0" smtClean="0"/>
              <a:t>CSI assuming one of the </a:t>
            </a:r>
            <a:r>
              <a:rPr lang="en-US" sz="2000" dirty="0" smtClean="0"/>
              <a:t>four</a:t>
            </a:r>
            <a:r>
              <a:rPr lang="en-US" sz="2000" dirty="0" smtClean="0"/>
              <a:t> alternatives </a:t>
            </a:r>
            <a:r>
              <a:rPr lang="en-US" sz="2000" dirty="0" smtClean="0"/>
              <a:t>below</a:t>
            </a:r>
            <a:endParaRPr lang="en-US" sz="1600" dirty="0" smtClean="0"/>
          </a:p>
          <a:p>
            <a:pPr lvl="2"/>
            <a:r>
              <a:rPr lang="en-US" sz="2000" dirty="0" smtClean="0"/>
              <a:t>Alt.1: </a:t>
            </a:r>
            <a:r>
              <a:rPr lang="en-US" sz="2000" dirty="0"/>
              <a:t>I</a:t>
            </a:r>
            <a:r>
              <a:rPr lang="en-US" sz="2000" dirty="0" smtClean="0"/>
              <a:t>ndicator for beam selection and L-port CQI/PMI/RI for the selected beam. Total configured number of </a:t>
            </a:r>
            <a:r>
              <a:rPr lang="en-US" sz="2000" dirty="0" smtClean="0"/>
              <a:t>ports across all CSI-RS resources </a:t>
            </a:r>
            <a:r>
              <a:rPr lang="en-US" sz="2000" dirty="0" smtClean="0"/>
              <a:t>in the CSI process is larger than L.</a:t>
            </a:r>
            <a:endParaRPr lang="en-US" sz="1600" dirty="0" smtClean="0"/>
          </a:p>
          <a:p>
            <a:pPr lvl="2"/>
            <a:r>
              <a:rPr lang="en-US" sz="2000" dirty="0" smtClean="0"/>
              <a:t>Alt.2: L-port precoder from a codebook reflecting both beam </a:t>
            </a:r>
            <a:r>
              <a:rPr lang="en-US" sz="2000" dirty="0"/>
              <a:t>selection(s) </a:t>
            </a:r>
            <a:r>
              <a:rPr lang="en-US" sz="2000" dirty="0" smtClean="0"/>
              <a:t>and </a:t>
            </a:r>
            <a:r>
              <a:rPr lang="en-US" sz="2000" dirty="0"/>
              <a:t>co-phasing across two </a:t>
            </a:r>
            <a:r>
              <a:rPr lang="en-US" sz="2000" dirty="0" smtClean="0"/>
              <a:t>polarizations</a:t>
            </a:r>
            <a:r>
              <a:rPr lang="en-US" sz="1600" dirty="0" smtClean="0"/>
              <a:t> </a:t>
            </a:r>
            <a:r>
              <a:rPr lang="en-US" sz="2000" dirty="0" smtClean="0"/>
              <a:t>jointly. </a:t>
            </a:r>
            <a:r>
              <a:rPr lang="en-US" sz="2000" dirty="0"/>
              <a:t>Total configured number of ports in the CSI process is </a:t>
            </a:r>
            <a:r>
              <a:rPr lang="en-US" sz="2000" dirty="0" smtClean="0"/>
              <a:t>L.</a:t>
            </a:r>
          </a:p>
          <a:p>
            <a:pPr lvl="2"/>
            <a:r>
              <a:rPr lang="en-US" sz="2000" dirty="0" smtClean="0"/>
              <a:t>Alt.3: Codebook reflecting </a:t>
            </a:r>
            <a:r>
              <a:rPr lang="en-US" sz="2000" dirty="0"/>
              <a:t>beam </a:t>
            </a:r>
            <a:r>
              <a:rPr lang="en-US" sz="2000" dirty="0" smtClean="0"/>
              <a:t>selection and L-port CSI </a:t>
            </a:r>
            <a:r>
              <a:rPr lang="en-US" sz="2000" dirty="0"/>
              <a:t>for </a:t>
            </a:r>
            <a:r>
              <a:rPr lang="en-US" sz="2000" dirty="0" smtClean="0"/>
              <a:t>the </a:t>
            </a:r>
            <a:r>
              <a:rPr lang="en-US" sz="2000" dirty="0"/>
              <a:t>selected </a:t>
            </a:r>
            <a:r>
              <a:rPr lang="en-US" sz="2000" dirty="0" smtClean="0"/>
              <a:t>beam. </a:t>
            </a:r>
            <a:r>
              <a:rPr lang="en-US" sz="2000" dirty="0"/>
              <a:t>Total configured number of ports across all </a:t>
            </a:r>
            <a:r>
              <a:rPr lang="en-US" sz="2000" dirty="0" smtClean="0"/>
              <a:t>CSI-RS </a:t>
            </a:r>
            <a:r>
              <a:rPr lang="en-US" sz="2000" dirty="0"/>
              <a:t>resources in the CSI process is larger than L</a:t>
            </a:r>
            <a:r>
              <a:rPr lang="en-US" sz="2000" dirty="0" smtClean="0"/>
              <a:t>.</a:t>
            </a:r>
          </a:p>
          <a:p>
            <a:pPr lvl="2"/>
            <a:r>
              <a:rPr lang="en-US" sz="2000" dirty="0" smtClean="0"/>
              <a:t>Alt.4: L-port CQI/PMI/RI. Total </a:t>
            </a:r>
            <a:r>
              <a:rPr lang="en-US" sz="2000" dirty="0"/>
              <a:t>configured number of ports in the CSI process is L</a:t>
            </a:r>
            <a:r>
              <a:rPr lang="en-US" sz="2000" dirty="0" smtClean="0"/>
              <a:t>. (CSI measurement restriction is always configured)</a:t>
            </a:r>
            <a:endParaRPr lang="en-US" sz="2000" dirty="0" smtClean="0"/>
          </a:p>
          <a:p>
            <a:pPr lvl="2"/>
            <a:r>
              <a:rPr lang="en-US" sz="2000" dirty="0" smtClean="0"/>
              <a:t>Note: A “beam selection” </a:t>
            </a:r>
            <a:r>
              <a:rPr lang="en-US" sz="2000" dirty="0"/>
              <a:t>(whenever applicable) </a:t>
            </a:r>
            <a:r>
              <a:rPr lang="en-US" sz="2000" dirty="0" smtClean="0"/>
              <a:t>constitutes </a:t>
            </a:r>
            <a:r>
              <a:rPr lang="en-US" sz="2000" dirty="0"/>
              <a:t>either a </a:t>
            </a:r>
            <a:r>
              <a:rPr lang="en-US" sz="2000" dirty="0" smtClean="0"/>
              <a:t>selection of a subset </a:t>
            </a:r>
            <a:r>
              <a:rPr lang="en-US" sz="2000" dirty="0"/>
              <a:t>of antenna ports within a single CSI-RS resource or a </a:t>
            </a:r>
            <a:r>
              <a:rPr lang="en-US" sz="2000" dirty="0" smtClean="0"/>
              <a:t>selection of a CSI-RS </a:t>
            </a:r>
            <a:r>
              <a:rPr lang="en-US" sz="2000" dirty="0"/>
              <a:t>resource from a set of </a:t>
            </a:r>
            <a:r>
              <a:rPr lang="en-US" sz="2000" dirty="0" smtClean="0"/>
              <a:t>resources</a:t>
            </a:r>
          </a:p>
          <a:p>
            <a:pPr lvl="2"/>
            <a:r>
              <a:rPr lang="en-US" sz="2000" dirty="0" smtClean="0"/>
              <a:t>Note: The reported CSI may </a:t>
            </a:r>
            <a:r>
              <a:rPr lang="en-US" sz="2000" dirty="0" smtClean="0"/>
              <a:t>be an extension of Rel.12 L-port </a:t>
            </a:r>
            <a:r>
              <a:rPr lang="en-US" sz="2000" dirty="0" smtClean="0"/>
              <a:t>CSI</a:t>
            </a:r>
            <a:endParaRPr lang="en-US" sz="2000" dirty="0"/>
          </a:p>
          <a:p>
            <a:pPr lvl="2"/>
            <a:r>
              <a:rPr lang="en-US" sz="2000" dirty="0" smtClean="0"/>
              <a:t>Details such as possible values of L are FFS</a:t>
            </a:r>
          </a:p>
          <a:p>
            <a:pPr lvl="2"/>
            <a:r>
              <a:rPr lang="en-US" sz="2000" dirty="0" smtClean="0"/>
              <a:t>Further down-selection/merging of the </a:t>
            </a:r>
            <a:r>
              <a:rPr lang="en-US" sz="2000" dirty="0" smtClean="0"/>
              <a:t>four</a:t>
            </a:r>
            <a:r>
              <a:rPr lang="en-US" sz="2000" dirty="0" smtClean="0"/>
              <a:t> </a:t>
            </a:r>
            <a:r>
              <a:rPr lang="en-US" sz="2000" dirty="0" smtClean="0"/>
              <a:t>alternatives is FFS</a:t>
            </a:r>
          </a:p>
          <a:p>
            <a:pPr marL="914400" lvl="2" indent="0">
              <a:buNone/>
            </a:pPr>
            <a:endParaRPr lang="en-US" sz="2000" dirty="0" smtClean="0"/>
          </a:p>
          <a:p>
            <a:r>
              <a:rPr lang="en-US" sz="2400" dirty="0" smtClean="0"/>
              <a:t>CSI </a:t>
            </a:r>
            <a:r>
              <a:rPr lang="en-US" sz="2400" dirty="0"/>
              <a:t>measurement restriction can be configured </a:t>
            </a:r>
            <a:endParaRPr lang="en-US" sz="2400" dirty="0" smtClean="0"/>
          </a:p>
          <a:p>
            <a:pPr lvl="1"/>
            <a:r>
              <a:rPr lang="en-US" sz="2000" dirty="0" smtClean="0"/>
              <a:t>For Class B, restricted measurement on NZP CSI-RS and CSI-IM can be independently configured including no restriction </a:t>
            </a:r>
          </a:p>
          <a:p>
            <a:pPr lvl="1"/>
            <a:r>
              <a:rPr lang="en-US" sz="2000" dirty="0" smtClean="0"/>
              <a:t>FFS whether restriction can be configured for class A</a:t>
            </a:r>
          </a:p>
          <a:p>
            <a:pPr lvl="1"/>
            <a:r>
              <a:rPr lang="en-US" sz="2000" dirty="0" smtClean="0"/>
              <a:t>Details such as CSI/CQI averaging restriction are FFS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50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308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CSI process for PMI based Rel.13 FD-MIMO</vt:lpstr>
      <vt:lpstr>CSI reporting with PMI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Ericsson</cp:lastModifiedBy>
  <cp:revision>107</cp:revision>
  <dcterms:created xsi:type="dcterms:W3CDTF">2015-08-16T15:04:56Z</dcterms:created>
  <dcterms:modified xsi:type="dcterms:W3CDTF">2015-08-24T10:33:26Z</dcterms:modified>
</cp:coreProperties>
</file>