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EA0F5-2BD3-46D7-9874-F46448357985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FC5D1-867A-48FE-A0C9-E58172142C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  <a:ea typeface="ＭＳ Ｐゴシック" charset="-128"/>
              </a:rPr>
              <a:t>WF on maximum </a:t>
            </a:r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number of HARQ-ACK bits for </a:t>
            </a:r>
            <a:r>
              <a:rPr lang="en-US" altLang="zh-CN" sz="4400" dirty="0" smtClean="0">
                <a:latin typeface="Calibri" pitchFamily="34" charset="0"/>
                <a:ea typeface="ＭＳ Ｐゴシック" charset="-128"/>
              </a:rPr>
              <a:t>DL CA of up to 32 CCs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HiSilicon, CATR, </a:t>
            </a:r>
            <a:r>
              <a:rPr lang="en-US" altLang="zh-CN" sz="2400" dirty="0" err="1" smtClean="0">
                <a:latin typeface="Calibri" pitchFamily="34" charset="0"/>
              </a:rPr>
              <a:t>Potevio</a:t>
            </a:r>
            <a:r>
              <a:rPr lang="en-US" altLang="zh-CN" sz="2400" smtClean="0">
                <a:latin typeface="Calibri" pitchFamily="34" charset="0"/>
              </a:rPr>
              <a:t>, CATT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444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latin typeface="Calibri" pitchFamily="34" charset="0"/>
                <a:ea typeface="ＭＳ Ｐゴシック" charset="-128"/>
              </a:rPr>
              <a:t>R1-15xxxx</a:t>
            </a:r>
            <a:endParaRPr lang="ja-JP" altLang="en-US" sz="240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0" y="260350"/>
            <a:ext cx="4800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/>
              <a:t>3GPP TSG RAN WG1 Meeting #80bis	</a:t>
            </a:r>
            <a:endParaRPr lang="zh-CN" altLang="zh-CN"/>
          </a:p>
          <a:p>
            <a:r>
              <a:rPr lang="en-US" altLang="zh-CN"/>
              <a:t>Belgrade, Serbia, 20th – 24</a:t>
            </a:r>
            <a:r>
              <a:rPr lang="en-US" altLang="zh-CN" baseline="30000"/>
              <a:t>th</a:t>
            </a:r>
            <a:r>
              <a:rPr lang="en-US" altLang="zh-CN"/>
              <a:t> April, 2015 </a:t>
            </a:r>
            <a:r>
              <a:rPr lang="en-US" altLang="ko-KR"/>
              <a:t/>
            </a:r>
            <a:br>
              <a:rPr lang="en-US" altLang="ko-KR"/>
            </a:br>
            <a:r>
              <a:rPr lang="en-US" altLang="ko-KR"/>
              <a:t>Agenda item: 7.2.2.2.2</a:t>
            </a:r>
            <a:endParaRPr lang="ko-KR" altLang="en-US">
              <a:solidFill>
                <a:srgbClr val="FF0000"/>
              </a:solidFill>
            </a:endParaRPr>
          </a:p>
          <a:p>
            <a:pPr latinLnBrk="1"/>
            <a:r>
              <a:rPr lang="en-US" altLang="ko-KR"/>
              <a:t>Document for: Decision</a:t>
            </a:r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4665662"/>
          </a:xfrm>
        </p:spPr>
        <p:txBody>
          <a:bodyPr/>
          <a:lstStyle/>
          <a:p>
            <a:pPr>
              <a:buNone/>
            </a:pPr>
            <a:r>
              <a:rPr lang="en-US" altLang="zh-CN" sz="2400" b="1" dirty="0" smtClean="0">
                <a:ea typeface="ＭＳ Ｐゴシック" charset="-128"/>
              </a:rPr>
              <a:t>The maximum number of HARQ-ACK bits to </a:t>
            </a:r>
            <a:r>
              <a:rPr lang="en-US" altLang="zh-CN" sz="2400" b="1" dirty="0" smtClean="0">
                <a:ea typeface="ＭＳ Ｐゴシック" charset="-128"/>
              </a:rPr>
              <a:t>be </a:t>
            </a:r>
            <a:r>
              <a:rPr lang="en-US" altLang="zh-CN" sz="2400" b="1" dirty="0" smtClean="0">
                <a:ea typeface="ＭＳ Ｐゴシック" charset="-128"/>
              </a:rPr>
              <a:t>transmitted  in the uplink by one UE in one </a:t>
            </a:r>
            <a:r>
              <a:rPr lang="en-US" altLang="zh-CN" sz="2400" b="1" dirty="0" err="1" smtClean="0">
                <a:ea typeface="ＭＳ Ｐゴシック" charset="-128"/>
              </a:rPr>
              <a:t>subframe</a:t>
            </a:r>
            <a:r>
              <a:rPr lang="en-US" altLang="zh-CN" sz="2400" b="1" dirty="0" smtClean="0">
                <a:ea typeface="ＭＳ Ｐゴシック" charset="-128"/>
              </a:rPr>
              <a:t> for DL CA of up to 32 CCs  is</a:t>
            </a:r>
          </a:p>
          <a:p>
            <a:pPr lvl="2">
              <a:buNone/>
            </a:pPr>
            <a:r>
              <a:rPr lang="en-US" altLang="zh-CN" sz="2200" b="1" dirty="0" smtClean="0">
                <a:ea typeface="ＭＳ Ｐゴシック" charset="-128"/>
              </a:rPr>
              <a:t>   -64 bits for FDD CA,FDD-TDD CA</a:t>
            </a:r>
          </a:p>
          <a:p>
            <a:pPr lvl="2">
              <a:buNone/>
            </a:pPr>
            <a:r>
              <a:rPr lang="en-US" altLang="zh-CN" sz="2200" b="1" dirty="0" smtClean="0">
                <a:ea typeface="ＭＳ Ｐゴシック" charset="-128"/>
              </a:rPr>
              <a:t>   -at least 128 bits for TDD CA,TDD-FDD CA</a:t>
            </a: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r>
              <a:rPr lang="en-US" altLang="zh-CN" sz="2200" b="1" dirty="0" smtClean="0">
                <a:ea typeface="ＭＳ Ｐゴシック" charset="-128"/>
              </a:rPr>
              <a:t>Notes: TDD-FDD CA refers to TDD primary cell and FDD </a:t>
            </a:r>
            <a:r>
              <a:rPr lang="en-US" altLang="zh-CN" sz="2200" b="1" dirty="0" err="1" smtClean="0">
                <a:ea typeface="ＭＳ Ｐゴシック" charset="-128"/>
              </a:rPr>
              <a:t>Scell</a:t>
            </a:r>
            <a:r>
              <a:rPr lang="en-US" altLang="zh-CN" sz="2200" b="1" dirty="0" smtClean="0">
                <a:ea typeface="ＭＳ Ｐゴシック" charset="-128"/>
              </a:rPr>
              <a:t>.</a:t>
            </a:r>
          </a:p>
          <a:p>
            <a:pPr lvl="2">
              <a:buNone/>
            </a:pPr>
            <a:r>
              <a:rPr lang="en-US" altLang="zh-CN" sz="2200" b="1" dirty="0" smtClean="0">
                <a:ea typeface="ＭＳ Ｐゴシック" charset="-128"/>
              </a:rPr>
              <a:t>FDD-TDD CA refers to FDD primary cell and TDD </a:t>
            </a:r>
            <a:r>
              <a:rPr lang="en-US" altLang="zh-CN" sz="2200" b="1" dirty="0" err="1" smtClean="0">
                <a:ea typeface="ＭＳ Ｐゴシック" charset="-128"/>
              </a:rPr>
              <a:t>Scell</a:t>
            </a:r>
            <a:r>
              <a:rPr lang="en-US" altLang="zh-CN" sz="2200" b="1" dirty="0" smtClean="0">
                <a:ea typeface="ＭＳ Ｐゴシック" charset="-128"/>
              </a:rPr>
              <a:t>.</a:t>
            </a: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  <a:ea typeface="ＭＳ Ｐゴシック" charset="-128"/>
              </a:rPr>
              <a:t>Proposal</a:t>
            </a:r>
            <a:endParaRPr lang="ja-JP" altLang="en-US" sz="3600" b="1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103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12</cp:revision>
  <dcterms:created xsi:type="dcterms:W3CDTF">2015-04-16T04:51:15Z</dcterms:created>
  <dcterms:modified xsi:type="dcterms:W3CDTF">2015-04-23T12:38:39Z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1429792615</vt:lpwstr>
  </property>
</Properties>
</file>