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targeted intra-cell interference scenarios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CHTTL, III, Intel, ZTE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14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Belgrade, Serbia, 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24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April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R1-152332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Targeted physical channels</a:t>
            </a:r>
          </a:p>
          <a:p>
            <a:pPr marL="742950" lvl="2" indent="-342900"/>
            <a:r>
              <a:rPr lang="en-US" sz="2000" dirty="0" smtClean="0"/>
              <a:t>PDSCH</a:t>
            </a:r>
          </a:p>
          <a:p>
            <a:pPr marL="742950" lvl="2" indent="-342900"/>
            <a:r>
              <a:rPr lang="en-US" sz="2000" dirty="0" smtClean="0"/>
              <a:t>FFS PMCH</a:t>
            </a:r>
            <a:endParaRPr lang="en-US" sz="2000" dirty="0" smtClean="0">
              <a:solidFill>
                <a:srgbClr val="0000FF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Targeted intra-cell interference scenarios</a:t>
            </a:r>
          </a:p>
          <a:p>
            <a:pPr marL="742950" lvl="2" indent="-342900"/>
            <a:r>
              <a:rPr lang="en-US" sz="2000" dirty="0" smtClean="0"/>
              <a:t>Up to two superposed data layers from two co-scheduled UEs per spatial layer (or beam) are considered in this study</a:t>
            </a:r>
          </a:p>
          <a:p>
            <a:pPr marL="742950" lvl="2" indent="-342900"/>
            <a:r>
              <a:rPr lang="en-US" sz="2000" dirty="0" smtClean="0"/>
              <a:t>FFS maximal number of spatial layers (or beams) in a cell considered in this study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4813</TotalTime>
  <Words>87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targeted intra-cell interference scenarios for MUST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183</cp:revision>
  <dcterms:created xsi:type="dcterms:W3CDTF">2014-08-07T02:43:23Z</dcterms:created>
  <dcterms:modified xsi:type="dcterms:W3CDTF">2015-04-22T10:48:30Z</dcterms:modified>
</cp:coreProperties>
</file>