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24" autoAdjust="0"/>
  </p:normalViewPr>
  <p:slideViewPr>
    <p:cSldViewPr>
      <p:cViewPr varScale="1">
        <p:scale>
          <a:sx n="86" d="100"/>
          <a:sy n="86" d="100"/>
        </p:scale>
        <p:origin x="152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Energy Detection Threshold for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Intel</a:t>
            </a:r>
            <a:r>
              <a:rPr lang="en-US" altLang="zh-CN" dirty="0"/>
              <a:t> </a:t>
            </a:r>
            <a:r>
              <a:rPr lang="en-US" altLang="zh-CN" dirty="0" smtClean="0"/>
              <a:t>and</a:t>
            </a:r>
            <a:r>
              <a:rPr lang="en-US" altLang="zh-CN" dirty="0" smtClean="0"/>
              <a:t> Broadcom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R1-152290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634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#80Bis</a:t>
            </a:r>
          </a:p>
          <a:p>
            <a:r>
              <a:rPr lang="en-US" dirty="0" smtClean="0"/>
              <a:t>Belgrade, Serbia, 20</a:t>
            </a:r>
            <a:r>
              <a:rPr lang="en-US" baseline="30000" dirty="0" smtClean="0"/>
              <a:t>th</a:t>
            </a:r>
            <a:r>
              <a:rPr lang="en-US" dirty="0" smtClean="0"/>
              <a:t>-24</a:t>
            </a:r>
            <a:r>
              <a:rPr lang="en-US" baseline="30000" dirty="0" smtClean="0"/>
              <a:t>th</a:t>
            </a:r>
            <a:r>
              <a:rPr lang="en-US" dirty="0" smtClean="0"/>
              <a:t> April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7.2.4.2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576"/>
          </a:xfrm>
        </p:spPr>
        <p:txBody>
          <a:bodyPr>
            <a:noAutofit/>
          </a:bodyPr>
          <a:lstStyle/>
          <a:p>
            <a:pPr lvl="0"/>
            <a:r>
              <a:rPr lang="en-GB" sz="2400" dirty="0" smtClean="0"/>
              <a:t>Especially in the following evaluation assumptions:</a:t>
            </a:r>
          </a:p>
          <a:p>
            <a:pPr lvl="1"/>
            <a:r>
              <a:rPr lang="en-GB" sz="2000" dirty="0" smtClean="0"/>
              <a:t>Indoor, Y=1 (# of unlicensed channel = 1)</a:t>
            </a:r>
          </a:p>
          <a:p>
            <a:pPr lvl="1"/>
            <a:r>
              <a:rPr lang="en-GB" sz="2000" dirty="0" smtClean="0"/>
              <a:t>Closed loop MIMO (link/MCS/</a:t>
            </a:r>
            <a:r>
              <a:rPr lang="en-GB" sz="2000" dirty="0" err="1" smtClean="0"/>
              <a:t>precoding</a:t>
            </a:r>
            <a:r>
              <a:rPr lang="en-GB" sz="2000" dirty="0" smtClean="0"/>
              <a:t> adaptation) and short GI for Wi-Fi</a:t>
            </a:r>
          </a:p>
          <a:p>
            <a:pPr marL="457200" lvl="1" indent="0">
              <a:buNone/>
            </a:pPr>
            <a:r>
              <a:rPr lang="en-GB" sz="2400" dirty="0" smtClean="0"/>
              <a:t>it is observed that:</a:t>
            </a:r>
          </a:p>
          <a:p>
            <a:pPr lvl="1"/>
            <a:r>
              <a:rPr lang="en-GB" sz="2000" dirty="0" smtClean="0"/>
              <a:t>With </a:t>
            </a:r>
            <a:r>
              <a:rPr lang="en-GB" sz="2000" b="1" dirty="0" smtClean="0">
                <a:solidFill>
                  <a:srgbClr val="00B0F0"/>
                </a:solidFill>
              </a:rPr>
              <a:t>-62 </a:t>
            </a:r>
            <a:r>
              <a:rPr lang="en-GB" sz="2000" b="1" dirty="0" err="1" smtClean="0">
                <a:solidFill>
                  <a:srgbClr val="00B0F0"/>
                </a:solidFill>
              </a:rPr>
              <a:t>dBm</a:t>
            </a:r>
            <a:r>
              <a:rPr lang="en-GB" sz="2000" dirty="0" smtClean="0"/>
              <a:t> LAA ED threshold, the UPT </a:t>
            </a:r>
            <a:r>
              <a:rPr lang="en-GB" sz="2000" dirty="0"/>
              <a:t>and VoIP </a:t>
            </a:r>
            <a:r>
              <a:rPr lang="en-GB" sz="2000" dirty="0" smtClean="0"/>
              <a:t>outage performance of a Wi-Fi network </a:t>
            </a:r>
            <a:r>
              <a:rPr lang="en-GB" sz="2000" b="1" dirty="0" smtClean="0">
                <a:solidFill>
                  <a:srgbClr val="00B0F0"/>
                </a:solidFill>
              </a:rPr>
              <a:t>degrades</a:t>
            </a:r>
            <a:r>
              <a:rPr lang="en-GB" sz="2000" dirty="0" smtClean="0"/>
              <a:t> when another Wi-Fi network is replaced with an LAA network. </a:t>
            </a:r>
            <a:endParaRPr lang="en-GB" sz="1800" dirty="0"/>
          </a:p>
          <a:p>
            <a:pPr lvl="1"/>
            <a:r>
              <a:rPr lang="en-GB" sz="2000" dirty="0"/>
              <a:t>With </a:t>
            </a:r>
            <a:r>
              <a:rPr lang="en-GB" sz="2000" b="1" dirty="0" smtClean="0">
                <a:solidFill>
                  <a:srgbClr val="00B0F0"/>
                </a:solidFill>
              </a:rPr>
              <a:t>-82 </a:t>
            </a:r>
            <a:r>
              <a:rPr lang="en-GB" sz="2000" b="1" dirty="0" err="1" smtClean="0">
                <a:solidFill>
                  <a:srgbClr val="00B0F0"/>
                </a:solidFill>
              </a:rPr>
              <a:t>dBm</a:t>
            </a:r>
            <a:r>
              <a:rPr lang="en-GB" sz="2000" dirty="0" smtClean="0"/>
              <a:t> LAA </a:t>
            </a:r>
            <a:r>
              <a:rPr lang="en-GB" sz="2000" dirty="0"/>
              <a:t>ED threshold, the UPT and VoIP outage performance of a Wi-Fi network </a:t>
            </a:r>
            <a:r>
              <a:rPr lang="en-GB" sz="2000" b="1" dirty="0" smtClean="0">
                <a:solidFill>
                  <a:srgbClr val="00B0F0"/>
                </a:solidFill>
              </a:rPr>
              <a:t>improves</a:t>
            </a:r>
            <a:r>
              <a:rPr lang="en-GB" sz="2000" dirty="0" smtClean="0">
                <a:solidFill>
                  <a:srgbClr val="00B0F0"/>
                </a:solidFill>
              </a:rPr>
              <a:t> </a:t>
            </a:r>
            <a:r>
              <a:rPr lang="en-GB" sz="2000" dirty="0"/>
              <a:t>when another Wi-Fi network is replaced with </a:t>
            </a:r>
            <a:r>
              <a:rPr lang="en-GB" sz="2000" dirty="0" smtClean="0"/>
              <a:t>an </a:t>
            </a:r>
            <a:r>
              <a:rPr lang="en-GB" sz="2000" dirty="0"/>
              <a:t>LAA network</a:t>
            </a:r>
            <a:r>
              <a:rPr lang="en-GB" sz="2000" dirty="0" smtClean="0"/>
              <a:t>. 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This is mainly due the fact that </a:t>
            </a:r>
            <a:r>
              <a:rPr lang="en-US" sz="2400" dirty="0" smtClean="0"/>
              <a:t>in addition to ED, preamble detection (CCA-CS) </a:t>
            </a:r>
            <a:r>
              <a:rPr lang="en-US" sz="2400" dirty="0"/>
              <a:t>is performed by Wi-Fi nodes, of </a:t>
            </a:r>
            <a:r>
              <a:rPr lang="en-US" sz="2400" dirty="0" smtClean="0"/>
              <a:t>which performance </a:t>
            </a:r>
            <a:r>
              <a:rPr lang="en-US" sz="2400" dirty="0"/>
              <a:t>threshold is assumed to be -</a:t>
            </a:r>
            <a:r>
              <a:rPr lang="en-US" sz="2400" dirty="0" smtClean="0"/>
              <a:t>82 </a:t>
            </a:r>
            <a:r>
              <a:rPr lang="en-US" sz="2400" dirty="0" err="1" smtClean="0"/>
              <a:t>dBm</a:t>
            </a:r>
            <a:r>
              <a:rPr lang="en-US" sz="2400" dirty="0" smtClean="0"/>
              <a:t> </a:t>
            </a:r>
            <a:r>
              <a:rPr lang="en-US" sz="2400" dirty="0"/>
              <a:t>in the </a:t>
            </a:r>
            <a:r>
              <a:rPr lang="en-US" sz="2400" dirty="0" smtClean="0"/>
              <a:t>TR.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860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>
            <a:noAutofit/>
          </a:bodyPr>
          <a:lstStyle/>
          <a:p>
            <a:r>
              <a:rPr lang="en-GB" sz="2000" dirty="0" smtClean="0"/>
              <a:t>Proposal 1: The following observation from the coexistence evaluation results from some companies is explicitly captured in TR 36.889. </a:t>
            </a:r>
          </a:p>
          <a:p>
            <a:pPr lvl="1"/>
            <a:r>
              <a:rPr lang="en-GB" sz="2000" dirty="0" smtClean="0"/>
              <a:t>Observation: With -62 </a:t>
            </a:r>
            <a:r>
              <a:rPr lang="en-GB" sz="2000" dirty="0" err="1" smtClean="0"/>
              <a:t>dBm</a:t>
            </a:r>
            <a:r>
              <a:rPr lang="en-GB" sz="2000" dirty="0" smtClean="0"/>
              <a:t> LAA ED threshold, LAA does not coexist well with Wi-Fi in some evaluation scenarios. To be more specific, with -62dBm LAA ED threshold, the </a:t>
            </a:r>
            <a:r>
              <a:rPr lang="en-GB" sz="2000" dirty="0"/>
              <a:t>UPT and VoIP outage performance of a Wi-Fi network </a:t>
            </a:r>
            <a:r>
              <a:rPr lang="en-GB" sz="2000" dirty="0" smtClean="0"/>
              <a:t>degrades in some scenarios when </a:t>
            </a:r>
            <a:r>
              <a:rPr lang="en-GB" sz="2000" dirty="0"/>
              <a:t>another Wi-Fi network is replaced with an LAA </a:t>
            </a:r>
            <a:r>
              <a:rPr lang="en-GB" sz="2000" dirty="0" smtClean="0"/>
              <a:t>network, while </a:t>
            </a:r>
            <a:r>
              <a:rPr lang="en-GB" sz="2000" dirty="0"/>
              <a:t>with </a:t>
            </a:r>
            <a:r>
              <a:rPr lang="en-GB" sz="2000" dirty="0" smtClean="0"/>
              <a:t>-82dBm LAA ED </a:t>
            </a:r>
            <a:r>
              <a:rPr lang="en-GB" sz="2000" dirty="0"/>
              <a:t>threshold, the UPT and VoIP outage performance of </a:t>
            </a:r>
            <a:r>
              <a:rPr lang="en-GB" sz="2000" dirty="0" smtClean="0"/>
              <a:t>the </a:t>
            </a:r>
            <a:r>
              <a:rPr lang="en-GB" sz="2000" dirty="0"/>
              <a:t>Wi-Fi network </a:t>
            </a:r>
            <a:r>
              <a:rPr lang="en-GB" sz="2000" dirty="0" smtClean="0"/>
              <a:t>improves in the same scenarios </a:t>
            </a:r>
            <a:r>
              <a:rPr lang="en-GB" sz="2000" dirty="0"/>
              <a:t>when </a:t>
            </a:r>
            <a:r>
              <a:rPr lang="en-GB" sz="2000" dirty="0" smtClean="0"/>
              <a:t>the Wi-Fi </a:t>
            </a:r>
            <a:r>
              <a:rPr lang="en-GB" sz="2000" dirty="0"/>
              <a:t>network </a:t>
            </a:r>
            <a:r>
              <a:rPr lang="en-GB" sz="2000" dirty="0" smtClean="0"/>
              <a:t>coexists with the </a:t>
            </a:r>
            <a:r>
              <a:rPr lang="en-GB" sz="2000" dirty="0"/>
              <a:t>LAA </a:t>
            </a:r>
            <a:r>
              <a:rPr lang="en-GB" sz="2000" dirty="0" smtClean="0"/>
              <a:t>network.</a:t>
            </a:r>
          </a:p>
          <a:p>
            <a:r>
              <a:rPr lang="en-GB" sz="2000" dirty="0" smtClean="0"/>
              <a:t>Proposal 2: LAA should support a mechanism to adaptively lower the ED threshold from a specified upper bound, e.g., -62dBm.</a:t>
            </a:r>
          </a:p>
          <a:p>
            <a:pPr lvl="1"/>
            <a:r>
              <a:rPr lang="en-GB" sz="2000" dirty="0" smtClean="0"/>
              <a:t>FFS: the </a:t>
            </a:r>
            <a:r>
              <a:rPr lang="en-GB" sz="2000" dirty="0"/>
              <a:t>specified upper bound</a:t>
            </a:r>
            <a:endParaRPr lang="en-GB" sz="2000" dirty="0" smtClean="0"/>
          </a:p>
          <a:p>
            <a:pPr lvl="1"/>
            <a:r>
              <a:rPr lang="en-GB" sz="2000" dirty="0" smtClean="0"/>
              <a:t>FFS: the value of the ED threshold actually used (active threshold)</a:t>
            </a:r>
          </a:p>
          <a:p>
            <a:pPr lvl="1"/>
            <a:r>
              <a:rPr lang="en-GB" sz="2000" dirty="0"/>
              <a:t>FFS: </a:t>
            </a:r>
            <a:r>
              <a:rPr lang="en-GB" sz="2000" dirty="0" smtClean="0"/>
              <a:t>Adaptation mechanism</a:t>
            </a:r>
          </a:p>
        </p:txBody>
      </p:sp>
    </p:spTree>
    <p:extLst>
      <p:ext uri="{BB962C8B-B14F-4D97-AF65-F5344CB8AC3E}">
        <p14:creationId xmlns:p14="http://schemas.microsoft.com/office/powerpoint/2010/main" val="85080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326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WF on Energy Detection Threshold for LAA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101</cp:revision>
  <dcterms:created xsi:type="dcterms:W3CDTF">2015-02-09T15:32:33Z</dcterms:created>
  <dcterms:modified xsi:type="dcterms:W3CDTF">2015-04-21T12:54:55Z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1423507830</vt:lpwstr>
  </property>
</Properties>
</file>