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5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72" y="-3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E7210-97E1-488F-A5DB-2775D12C0664}" type="datetimeFigureOut">
              <a:rPr lang="en-US" smtClean="0"/>
              <a:t>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3D305-3BF1-4757-B407-E2F53952F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38797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E7210-97E1-488F-A5DB-2775D12C0664}" type="datetimeFigureOut">
              <a:rPr lang="en-US" smtClean="0"/>
              <a:t>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3D305-3BF1-4757-B407-E2F53952F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05915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E7210-97E1-488F-A5DB-2775D12C0664}" type="datetimeFigureOut">
              <a:rPr lang="en-US" smtClean="0"/>
              <a:t>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3D305-3BF1-4757-B407-E2F53952F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0571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E7210-97E1-488F-A5DB-2775D12C0664}" type="datetimeFigureOut">
              <a:rPr lang="en-US" smtClean="0"/>
              <a:t>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3D305-3BF1-4757-B407-E2F53952F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98428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E7210-97E1-488F-A5DB-2775D12C0664}" type="datetimeFigureOut">
              <a:rPr lang="en-US" smtClean="0"/>
              <a:t>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3D305-3BF1-4757-B407-E2F53952F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82028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E7210-97E1-488F-A5DB-2775D12C0664}" type="datetimeFigureOut">
              <a:rPr lang="en-US" smtClean="0"/>
              <a:t>2/11/2015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3D305-3BF1-4757-B407-E2F53952F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13335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E7210-97E1-488F-A5DB-2775D12C0664}" type="datetimeFigureOut">
              <a:rPr lang="en-US" smtClean="0"/>
              <a:t>2/11/2015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3D305-3BF1-4757-B407-E2F53952F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08376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E7210-97E1-488F-A5DB-2775D12C0664}" type="datetimeFigureOut">
              <a:rPr lang="en-US" smtClean="0"/>
              <a:t>2/11/2015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3D305-3BF1-4757-B407-E2F53952F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91449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E7210-97E1-488F-A5DB-2775D12C0664}" type="datetimeFigureOut">
              <a:rPr lang="en-US" smtClean="0"/>
              <a:t>2/11/2015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3D305-3BF1-4757-B407-E2F53952F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52562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E7210-97E1-488F-A5DB-2775D12C0664}" type="datetimeFigureOut">
              <a:rPr lang="en-US" smtClean="0"/>
              <a:t>2/11/2015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3D305-3BF1-4757-B407-E2F53952F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71475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E7210-97E1-488F-A5DB-2775D12C0664}" type="datetimeFigureOut">
              <a:rPr lang="en-US" smtClean="0"/>
              <a:t>2/11/2015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3D305-3BF1-4757-B407-E2F53952F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92548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6E7210-97E1-488F-A5DB-2775D12C0664}" type="datetimeFigureOut">
              <a:rPr lang="en-US" smtClean="0"/>
              <a:t>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B3D305-3BF1-4757-B407-E2F53952F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16229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buffer occupancy for UL+DL coexistence evaluations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Ericsson</a:t>
            </a:r>
            <a:r>
              <a:rPr lang="en-US" dirty="0" smtClean="0"/>
              <a:t>, Samsung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304800" y="188809"/>
            <a:ext cx="85344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9pPr>
          </a:lstStyle>
          <a:p>
            <a:pPr eaLnBrk="0" hangingPunct="0"/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3GPP TSG RAN WG1 #80				        R1-1</a:t>
            </a:r>
            <a:r>
              <a:rPr lang="en-US" altLang="ko-KR" sz="2000" b="1" smtClean="0">
                <a:latin typeface="Times New Roman" pitchFamily="18" charset="0"/>
                <a:cs typeface="Times New Roman" pitchFamily="18" charset="0"/>
              </a:rPr>
              <a:t>50857</a:t>
            </a:r>
            <a:endParaRPr lang="en-US" altLang="zh-CN" sz="2000" b="1" dirty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 eaLnBrk="0" hangingPunct="0"/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Athens, Greece</a:t>
            </a:r>
          </a:p>
          <a:p>
            <a:pPr eaLnBrk="0" hangingPunct="0"/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en-US" altLang="ko-KR" sz="2000" b="1" baseline="30000" dirty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 – 13</a:t>
            </a:r>
            <a:r>
              <a:rPr lang="en-US" altLang="ko-KR" sz="2000" b="1" baseline="30000" dirty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  February 2015</a:t>
            </a:r>
            <a:endParaRPr lang="en-GB" altLang="ko-KR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57200" y="1560240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9pPr>
          </a:lstStyle>
          <a:p>
            <a:pPr eaLnBrk="1" hangingPunct="1"/>
            <a:r>
              <a:rPr lang="en-US" altLang="ko-KR" dirty="0"/>
              <a:t>Agenda item: </a:t>
            </a:r>
            <a:r>
              <a:rPr lang="en-US" altLang="ko-KR" dirty="0" smtClean="0"/>
              <a:t>7.2.3.2</a:t>
            </a:r>
            <a:endParaRPr lang="en-US" altLang="ko-KR" dirty="0"/>
          </a:p>
          <a:p>
            <a:pPr eaLnBrk="1" hangingPunct="1"/>
            <a:r>
              <a:rPr lang="en-US" altLang="ko-KR" dirty="0"/>
              <a:t>Document for decision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835320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spcAft>
                <a:spcPts val="0"/>
              </a:spcAft>
              <a:buNone/>
            </a:pPr>
            <a:r>
              <a:rPr lang="en-GB" b="1" u="sng" dirty="0">
                <a:highlight>
                  <a:srgbClr val="808000"/>
                </a:highlight>
                <a:latin typeface="Times"/>
                <a:ea typeface="MS Mincho"/>
                <a:cs typeface="Times New Roman"/>
              </a:rPr>
              <a:t>Working assumptions:</a:t>
            </a:r>
            <a:endParaRPr lang="en-US" dirty="0">
              <a:latin typeface="Times"/>
              <a:ea typeface="Batang"/>
              <a:cs typeface="Times New Roman"/>
            </a:endParaRPr>
          </a:p>
          <a:p>
            <a:pPr lvl="0">
              <a:buFont typeface="MS PGothic"/>
              <a:buChar char="•"/>
            </a:pPr>
            <a:r>
              <a:rPr lang="en-GB" dirty="0">
                <a:latin typeface="Times"/>
                <a:ea typeface="Times New Roman"/>
                <a:cs typeface="Times New Roman"/>
              </a:rPr>
              <a:t>A new metric, </a:t>
            </a:r>
            <a:r>
              <a:rPr lang="en-GB" i="1" dirty="0">
                <a:latin typeface="Times"/>
                <a:ea typeface="Times New Roman"/>
                <a:cs typeface="Times New Roman"/>
              </a:rPr>
              <a:t>buffer occupancy </a:t>
            </a:r>
            <a:r>
              <a:rPr lang="en-GB" dirty="0">
                <a:latin typeface="Times"/>
                <a:ea typeface="Times New Roman"/>
                <a:cs typeface="Times New Roman"/>
              </a:rPr>
              <a:t>is defined:</a:t>
            </a:r>
            <a:endParaRPr lang="en-US" dirty="0">
              <a:latin typeface="Times"/>
              <a:ea typeface="Times New Roman"/>
              <a:cs typeface="Times New Roman"/>
            </a:endParaRPr>
          </a:p>
          <a:p>
            <a:pPr lvl="1"/>
            <a:r>
              <a:rPr lang="en-GB" i="1" dirty="0" smtClean="0"/>
              <a:t>Buffer </a:t>
            </a:r>
            <a:r>
              <a:rPr lang="en-GB" i="1" dirty="0"/>
              <a:t>occupancy </a:t>
            </a:r>
            <a:r>
              <a:rPr lang="en-GB" dirty="0"/>
              <a:t>is defined:</a:t>
            </a:r>
            <a:endParaRPr lang="en-US" dirty="0"/>
          </a:p>
          <a:p>
            <a:pPr lvl="2"/>
            <a:r>
              <a:rPr lang="en-GB" dirty="0"/>
              <a:t>Buffer occupancy of the i-</a:t>
            </a:r>
            <a:r>
              <a:rPr lang="en-GB" dirty="0" err="1"/>
              <a:t>th</a:t>
            </a:r>
            <a:r>
              <a:rPr lang="en-GB" dirty="0"/>
              <a:t> small cell/UE (Wi-Fi &amp; LAA) = sum of the period of time during which the i-</a:t>
            </a:r>
            <a:r>
              <a:rPr lang="en-GB" dirty="0" err="1"/>
              <a:t>th</a:t>
            </a:r>
            <a:r>
              <a:rPr lang="en-GB" dirty="0"/>
              <a:t> small cell/UE has data to transmit including retransmissions (i.e., its queue is not empty) / total simulation time</a:t>
            </a:r>
            <a:endParaRPr lang="en-US" dirty="0"/>
          </a:p>
          <a:p>
            <a:pPr lvl="2"/>
            <a:r>
              <a:rPr lang="en-GB" dirty="0"/>
              <a:t>Average buffer occupancy: buffer occupancy averaged over the all small cells/UEs of the same </a:t>
            </a:r>
            <a:r>
              <a:rPr lang="en-GB" dirty="0" smtClean="0"/>
              <a:t>operator</a:t>
            </a:r>
          </a:p>
          <a:p>
            <a:pPr lvl="1"/>
            <a:endParaRPr lang="en-GB" dirty="0" smtClean="0"/>
          </a:p>
          <a:p>
            <a:pPr marL="0" indent="0">
              <a:spcAft>
                <a:spcPts val="0"/>
              </a:spcAft>
              <a:buNone/>
            </a:pPr>
            <a:r>
              <a:rPr lang="en-GB" b="1" u="sng" dirty="0">
                <a:highlight>
                  <a:srgbClr val="00FF00"/>
                </a:highlight>
                <a:latin typeface="Times"/>
                <a:ea typeface="MS Mincho"/>
                <a:cs typeface="Times New Roman"/>
              </a:rPr>
              <a:t>Agreements:</a:t>
            </a:r>
            <a:endParaRPr lang="en-US" dirty="0">
              <a:latin typeface="Times"/>
              <a:ea typeface="Batang"/>
              <a:cs typeface="Times New Roman"/>
            </a:endParaRPr>
          </a:p>
          <a:p>
            <a:pPr lvl="0"/>
            <a:r>
              <a:rPr lang="en-US" dirty="0" smtClean="0"/>
              <a:t>Confirm </a:t>
            </a:r>
            <a:r>
              <a:rPr lang="en-US" dirty="0"/>
              <a:t>the working assumption of Buffer Occupancy (BO) as an output metric for at least DL only LAA evaluation</a:t>
            </a:r>
          </a:p>
          <a:p>
            <a:pPr lvl="1"/>
            <a:r>
              <a:rPr lang="en-US" dirty="0"/>
              <a:t>The modifications of BO for uplink transmission is FFS</a:t>
            </a:r>
          </a:p>
          <a:p>
            <a:r>
              <a:rPr lang="en-US" dirty="0">
                <a:latin typeface="Times"/>
                <a:ea typeface="MS Mincho"/>
                <a:cs typeface="Times New Roman"/>
              </a:rPr>
              <a:t>Report a ratio of  mean served cell throughput and offered cell throughput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73636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Buffer occupancy (BO) and the ratio of mean served cell throughput and offered cell throughput were agreed for DL-only coexistence evaluations.</a:t>
            </a:r>
          </a:p>
          <a:p>
            <a:r>
              <a:rPr lang="en-US" dirty="0" smtClean="0"/>
              <a:t>Above metrics are needed to be clarified for the UL+DL coexistence evolutions.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29820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Extend the agreement on the DL-only buffer occupancy for UL+DL coexistence evaluations.</a:t>
            </a:r>
          </a:p>
          <a:p>
            <a:r>
              <a:rPr lang="en-US" dirty="0"/>
              <a:t>For UL+DL coexistence evaluations the following should be reported:</a:t>
            </a:r>
          </a:p>
          <a:p>
            <a:pPr lvl="1"/>
            <a:r>
              <a:rPr lang="en-US" dirty="0"/>
              <a:t>The ratio of  mean served cell throughput and offered cell throughput on DL </a:t>
            </a:r>
          </a:p>
          <a:p>
            <a:pPr lvl="1"/>
            <a:r>
              <a:rPr lang="en-US" dirty="0" smtClean="0"/>
              <a:t>The </a:t>
            </a:r>
            <a:r>
              <a:rPr lang="en-US" dirty="0"/>
              <a:t>ratio of  mean served cell throughput and offered cell throughput on UL</a:t>
            </a:r>
          </a:p>
          <a:p>
            <a:pPr lvl="1"/>
            <a:r>
              <a:rPr lang="en-US" dirty="0"/>
              <a:t>DL buffer occupancy  </a:t>
            </a:r>
            <a:r>
              <a:rPr lang="en-US" dirty="0" smtClean="0"/>
              <a:t>(as defined in the working assumption)</a:t>
            </a:r>
          </a:p>
          <a:p>
            <a:pPr lvl="1"/>
            <a:r>
              <a:rPr lang="en-US" dirty="0" smtClean="0"/>
              <a:t>UL </a:t>
            </a:r>
            <a:r>
              <a:rPr lang="en-US" dirty="0"/>
              <a:t>buffer </a:t>
            </a:r>
            <a:r>
              <a:rPr lang="en-US" dirty="0" smtClean="0"/>
              <a:t>occupancy (</a:t>
            </a:r>
            <a:r>
              <a:rPr lang="en-US" dirty="0"/>
              <a:t>as defined in the working assumption</a:t>
            </a:r>
            <a:r>
              <a:rPr lang="en-US" dirty="0" smtClean="0"/>
              <a:t>)</a:t>
            </a:r>
            <a:endParaRPr lang="en-US" dirty="0"/>
          </a:p>
          <a:p>
            <a:r>
              <a:rPr lang="en-US" dirty="0"/>
              <a:t>Use max(DL BO, UL BO) as indicator of load in the system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59113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</TotalTime>
  <Words>270</Words>
  <Application>Microsoft Office PowerPoint</Application>
  <PresentationFormat>On-screen Show (4:3)</PresentationFormat>
  <Paragraphs>29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WF on buffer occupancy for UL+DL coexistence evaluations</vt:lpstr>
      <vt:lpstr>Background</vt:lpstr>
      <vt:lpstr>Background</vt:lpstr>
      <vt:lpstr>Proposal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Sorour Falahati</dc:creator>
  <cp:lastModifiedBy>Sorour Falahati</cp:lastModifiedBy>
  <cp:revision>14</cp:revision>
  <dcterms:created xsi:type="dcterms:W3CDTF">2015-02-11T09:18:59Z</dcterms:created>
  <dcterms:modified xsi:type="dcterms:W3CDTF">2015-02-11T13:23:16Z</dcterms:modified>
</cp:coreProperties>
</file>