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9" r:id="rId4"/>
    <p:sldId id="263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LAA functionalities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Intel, Kyocera, CATR, Ericsson,  NTT DOCOMO, Nokia Networks, Nokia Corporation,  CATT, Sharp, ZTE…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121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473616"/>
            <a:ext cx="853244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#79		R1-145379</a:t>
            </a:r>
            <a:endParaRPr kumimoji="0" lang="en-US" altLang="zh-CN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San Francisco, USA, November 17 </a:t>
            </a: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21, 2014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lang="en-US" altLang="zh-CN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AI: 6.3.2.2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for LAA DL design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39341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DL LAA design should assume subframe boundary alignment across cells according to the Rel-12 CA timing relationships</a:t>
            </a:r>
          </a:p>
          <a:p>
            <a:pPr lvl="1"/>
            <a:r>
              <a:rPr lang="en-US" altLang="zh-CN" dirty="0" smtClean="0"/>
              <a:t>At least for LBE, some signal(s) can be transmitted between the time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is permitted to transmit and the </a:t>
            </a:r>
            <a:r>
              <a:rPr lang="en-US" dirty="0"/>
              <a:t>start of data </a:t>
            </a:r>
            <a:r>
              <a:rPr lang="en-US" dirty="0" smtClean="0"/>
              <a:t>transmission</a:t>
            </a:r>
          </a:p>
          <a:p>
            <a:pPr lvl="2"/>
            <a:r>
              <a:rPr lang="en-US" altLang="zh-CN" dirty="0" smtClean="0"/>
              <a:t>This does not imply the data transmission can start only at the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boundary</a:t>
            </a:r>
          </a:p>
          <a:p>
            <a:pPr lvl="2"/>
            <a:r>
              <a:rPr lang="en-US" altLang="zh-CN" dirty="0" smtClean="0"/>
              <a:t>The duration of this signals(s) is part of the maximum transmission duration</a:t>
            </a:r>
            <a:endParaRPr lang="en-US" altLang="zh-CN" dirty="0"/>
          </a:p>
          <a:p>
            <a:pPr lvl="2"/>
            <a:r>
              <a:rPr lang="en-US" altLang="zh-CN" dirty="0" smtClean="0"/>
              <a:t>The content/function/duration of this signal is FFS</a:t>
            </a:r>
          </a:p>
          <a:p>
            <a:pPr lvl="1"/>
            <a:r>
              <a:rPr lang="en-US" altLang="zh-CN" dirty="0" smtClean="0"/>
              <a:t>This does not imply network synchronization</a:t>
            </a:r>
          </a:p>
          <a:p>
            <a:pPr lvl="0"/>
            <a:r>
              <a:rPr lang="en-GB" altLang="zh-CN" dirty="0" smtClean="0"/>
              <a:t>At least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or multi-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level on/off on the LAA </a:t>
            </a:r>
            <a:r>
              <a:rPr lang="en-GB" altLang="zh-CN" dirty="0" err="1" smtClean="0"/>
              <a:t>Scell</a:t>
            </a:r>
            <a:r>
              <a:rPr lang="en-GB" altLang="zh-CN" dirty="0" smtClean="0"/>
              <a:t> can be considered for efficient transmission on the unlicensed band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43025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altLang="zh-CN" dirty="0" smtClean="0"/>
              <a:t>Support at least the following functionalities in addition to the current LAA TR on the unlicensed band</a:t>
            </a:r>
            <a:endParaRPr lang="en-GB" altLang="zh-CN" dirty="0" smtClean="0">
              <a:solidFill>
                <a:srgbClr val="FF0000"/>
              </a:solidFill>
            </a:endParaRPr>
          </a:p>
          <a:p>
            <a:pPr lvl="1"/>
            <a:r>
              <a:rPr lang="en-GB" altLang="zh-CN" dirty="0" smtClean="0"/>
              <a:t>RRM measurement</a:t>
            </a:r>
          </a:p>
          <a:p>
            <a:pPr lvl="1"/>
            <a:r>
              <a:rPr lang="en-GB" altLang="zh-CN" dirty="0" smtClean="0"/>
              <a:t>AGC setting</a:t>
            </a:r>
          </a:p>
          <a:p>
            <a:pPr lvl="1"/>
            <a:r>
              <a:rPr lang="en-GB" altLang="zh-CN" dirty="0" smtClean="0"/>
              <a:t>Coarse synchronization and fine frequency/time tracking</a:t>
            </a:r>
          </a:p>
          <a:p>
            <a:pPr lvl="1"/>
            <a:r>
              <a:rPr lang="en-GB" altLang="zh-CN" dirty="0" smtClean="0"/>
              <a:t>CSI measurement, including channel and interference</a:t>
            </a:r>
          </a:p>
          <a:p>
            <a:r>
              <a:rPr lang="en-GB" altLang="zh-CN" dirty="0" smtClean="0"/>
              <a:t>Rel-12 DRS can be the starting point for at least RRM measurement</a:t>
            </a:r>
          </a:p>
          <a:p>
            <a:pPr lvl="1">
              <a:buNone/>
            </a:pPr>
            <a:endParaRPr lang="zh-CN" altLang="en-US" dirty="0" smtClean="0"/>
          </a:p>
          <a:p>
            <a:pPr lvl="1"/>
            <a:endParaRPr lang="en-GB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Other regulatory requirements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The following functionalities are supported by legacy specifications and/or implementations</a:t>
            </a:r>
          </a:p>
          <a:p>
            <a:pPr lvl="1"/>
            <a:r>
              <a:rPr lang="en-GB" altLang="zh-CN" i="1" dirty="0" smtClean="0"/>
              <a:t>Transmit Power Control </a:t>
            </a:r>
            <a:r>
              <a:rPr lang="en-US" altLang="zh-CN" dirty="0" smtClean="0"/>
              <a:t>as per regulatory requirement</a:t>
            </a:r>
          </a:p>
          <a:p>
            <a:pPr lvl="1"/>
            <a:r>
              <a:rPr lang="en-GB" altLang="zh-CN" i="1" dirty="0" smtClean="0"/>
              <a:t>Dynamic frequency selection</a:t>
            </a:r>
            <a:r>
              <a:rPr lang="en-GB" altLang="zh-CN" dirty="0" smtClean="0"/>
              <a:t> for radar avoidance at </a:t>
            </a:r>
            <a:r>
              <a:rPr lang="en-GB" altLang="zh-CN" dirty="0" err="1" smtClean="0"/>
              <a:t>eNB</a:t>
            </a:r>
            <a:r>
              <a:rPr lang="en-GB" altLang="zh-CN" dirty="0" smtClean="0"/>
              <a:t> in certain bands/regions</a:t>
            </a:r>
          </a:p>
          <a:p>
            <a:pPr marL="342900" lvl="2" indent="-342900"/>
            <a:r>
              <a:rPr lang="en-US" altLang="zh-CN" sz="3200" dirty="0" smtClean="0"/>
              <a:t>FFS the necessity for enhancements to power control (not related to regulatory requirement)</a:t>
            </a:r>
          </a:p>
          <a:p>
            <a:pPr marL="342900" lvl="2" indent="-342900"/>
            <a:r>
              <a:rPr lang="en-US" altLang="zh-CN" sz="3200" dirty="0" smtClean="0"/>
              <a:t>FFS if the DFS for radar avoidance is needed to be supported in the UE</a:t>
            </a:r>
          </a:p>
          <a:p>
            <a:pPr marL="342900" lvl="2" indent="-342900"/>
            <a:endParaRPr lang="zh-CN" altLang="zh-CN" dirty="0" smtClean="0"/>
          </a:p>
          <a:p>
            <a:endParaRPr lang="zh-CN" altLang="zh-CN" dirty="0" smtClean="0"/>
          </a:p>
          <a:p>
            <a:pPr lvl="1"/>
            <a:endParaRPr lang="en-US" altLang="zh-CN" dirty="0" smtClean="0"/>
          </a:p>
        </p:txBody>
      </p:sp>
    </p:spTree>
    <p:extLst>
      <p:ext uri="{BB962C8B-B14F-4D97-AF65-F5344CB8AC3E}">
        <p14:creationId xmlns="" xmlns:p14="http://schemas.microsoft.com/office/powerpoint/2010/main" val="425336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</TotalTime>
  <Words>254</Words>
  <Application>Microsoft Office PowerPoint</Application>
  <PresentationFormat>全屏显示(4:3)</PresentationFormat>
  <Paragraphs>28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LAA functionalities</vt:lpstr>
      <vt:lpstr>Proposals for LAA DL design</vt:lpstr>
      <vt:lpstr>Proposals</vt:lpstr>
      <vt:lpstr>Other regulatory requirements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LAA functionalities</dc:title>
  <dc:creator>Xiayuan (XiaYuan, WN)</dc:creator>
  <cp:lastModifiedBy>xiayuan</cp:lastModifiedBy>
  <cp:revision>142</cp:revision>
  <dcterms:created xsi:type="dcterms:W3CDTF">2014-11-17T19:27:31Z</dcterms:created>
  <dcterms:modified xsi:type="dcterms:W3CDTF">2014-11-20T00:33:48Z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1416442561</vt:lpwstr>
  </property>
</Properties>
</file>