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4" autoAdjust="0"/>
  </p:normalViewPr>
  <p:slideViewPr>
    <p:cSldViewPr>
      <p:cViewPr>
        <p:scale>
          <a:sx n="60" d="100"/>
          <a:sy n="60" d="100"/>
        </p:scale>
        <p:origin x="-2160" y="-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Way Forward on MTC PBCH coverage enhancement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>
                <a:solidFill>
                  <a:schemeClr val="tx1"/>
                </a:solidFill>
              </a:rPr>
              <a:t>Sierra Wireless</a:t>
            </a:r>
            <a:r>
              <a:rPr kumimoji="1" lang="en-US" altLang="ja-JP" sz="2400" smtClean="0">
                <a:solidFill>
                  <a:schemeClr val="tx1"/>
                </a:solidFill>
              </a:rPr>
              <a:t>, </a:t>
            </a:r>
            <a:r>
              <a:rPr kumimoji="1" lang="en-US" altLang="ja-JP" sz="2400" smtClean="0">
                <a:solidFill>
                  <a:schemeClr val="tx1"/>
                </a:solidFill>
              </a:rPr>
              <a:t>Ericsson, ITRI, …. 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24328" y="18864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R1-134901</a:t>
            </a:r>
            <a:endParaRPr kumimoji="1"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79512" y="188640"/>
            <a:ext cx="4609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3GPP TSG RAN WG1 #74bis</a:t>
            </a:r>
          </a:p>
          <a:p>
            <a:r>
              <a:rPr lang="en-US" altLang="ja-JP" sz="2000" dirty="0" smtClean="0"/>
              <a:t>Guangzhou, China, 7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– 11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October 2013</a:t>
            </a:r>
          </a:p>
          <a:p>
            <a:r>
              <a:rPr kumimoji="1" lang="en-US" altLang="ja-JP" sz="2000" dirty="0" smtClean="0"/>
              <a:t>Agenda item 7.2.2.2.1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 smtClean="0"/>
              <a:t>Repetition should be specified as a method to improve coverage and reduce PBCH acquisition time.</a:t>
            </a:r>
          </a:p>
          <a:p>
            <a:pPr lvl="1"/>
            <a:r>
              <a:rPr lang="en-US" altLang="zh-CN" sz="2000" dirty="0" smtClean="0"/>
              <a:t>The number of repetitions specified should consider the gain provided by increasing legacy decoding attempts (a.k.a. the Keep Trying method)</a:t>
            </a:r>
          </a:p>
          <a:p>
            <a:pPr lvl="1"/>
            <a:r>
              <a:rPr lang="en-US" altLang="zh-CN" sz="2000" dirty="0" smtClean="0"/>
              <a:t>Different repetition levels may be specified to support different levels of coverage improvement but the number of repetition levels should be minimized to reduce UE complexity</a:t>
            </a:r>
          </a:p>
          <a:p>
            <a:pPr lvl="1"/>
            <a:r>
              <a:rPr lang="en-US" sz="2000" dirty="0"/>
              <a:t>The eNB should be capable to decide if/when the repetition are transmitted </a:t>
            </a:r>
            <a:r>
              <a:rPr lang="en-US" sz="2000" dirty="0" smtClean="0"/>
              <a:t>and what repetition level is transmitted (e.g</a:t>
            </a:r>
            <a:r>
              <a:rPr lang="en-US" sz="2000" dirty="0"/>
              <a:t>. based on </a:t>
            </a:r>
            <a:r>
              <a:rPr lang="en-US" sz="2000" dirty="0" smtClean="0"/>
              <a:t>congestion levels, coverage requirement, …)</a:t>
            </a:r>
            <a:endParaRPr lang="en-US" altLang="zh-CN" sz="2000" dirty="0" smtClean="0"/>
          </a:p>
          <a:p>
            <a:pPr lvl="1"/>
            <a:r>
              <a:rPr lang="en-US" altLang="zh-CN" sz="1800" dirty="0"/>
              <a:t>The specified number of repetition levels and number of repetition in each level </a:t>
            </a:r>
            <a:r>
              <a:rPr lang="en-US" altLang="zh-CN" sz="1800" dirty="0" smtClean="0"/>
              <a:t>are FFS</a:t>
            </a:r>
            <a:endParaRPr lang="en-US" altLang="zh-CN" sz="1800" dirty="0"/>
          </a:p>
          <a:p>
            <a:pPr lvl="1"/>
            <a:endParaRPr lang="ko-KR" altLang="ko-KR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146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Way Forward on MTC PBCH coverage enhancement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Sierra2</cp:lastModifiedBy>
  <cp:revision>93</cp:revision>
  <dcterms:created xsi:type="dcterms:W3CDTF">2013-04-12T08:09:08Z</dcterms:created>
  <dcterms:modified xsi:type="dcterms:W3CDTF">2013-10-08T09:30:56Z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</Properties>
</file>