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on Radio-interface based synchronization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KDDI, NTT DOCOMO, CMCC, CATR, </a:t>
            </a:r>
            <a:r>
              <a:rPr lang="en-GB" altLang="zh-CN" dirty="0" smtClean="0"/>
              <a:t>Research In Motion, </a:t>
            </a:r>
            <a:r>
              <a:rPr lang="en-GB" altLang="zh-CN" dirty="0" err="1" smtClean="0"/>
              <a:t>ASUSTeK</a:t>
            </a:r>
            <a:r>
              <a:rPr lang="en-GB" altLang="zh-CN" dirty="0" smtClean="0"/>
              <a:t>, </a:t>
            </a:r>
            <a:r>
              <a:rPr lang="en-US" altLang="zh-CN" dirty="0" err="1" smtClean="0"/>
              <a:t>Telefónica</a:t>
            </a:r>
            <a:r>
              <a:rPr lang="en-US" altLang="zh-CN" dirty="0" smtClean="0"/>
              <a:t>, </a:t>
            </a:r>
            <a:r>
              <a:rPr lang="en-GB" altLang="zh-CN" dirty="0" smtClean="0"/>
              <a:t>IAESI, New </a:t>
            </a:r>
            <a:r>
              <a:rPr lang="en-GB" altLang="zh-CN" dirty="0" err="1" smtClean="0"/>
              <a:t>Postcom</a:t>
            </a:r>
            <a:r>
              <a:rPr lang="en-GB" altLang="zh-CN" dirty="0" smtClean="0"/>
              <a:t>, </a:t>
            </a:r>
            <a:r>
              <a:rPr lang="en-US" altLang="zh-CN" dirty="0" smtClean="0"/>
              <a:t>Telecom Italia, Deutsche </a:t>
            </a:r>
            <a:r>
              <a:rPr lang="en-US" altLang="zh-CN" dirty="0" smtClean="0"/>
              <a:t>Telekom, </a:t>
            </a:r>
            <a:r>
              <a:rPr lang="en-US" altLang="zh-CN" dirty="0" smtClean="0"/>
              <a:t>T-Mobile </a:t>
            </a:r>
            <a:r>
              <a:rPr lang="en-US" altLang="zh-CN" dirty="0" smtClean="0"/>
              <a:t>USA, </a:t>
            </a:r>
            <a:r>
              <a:rPr lang="en-US" altLang="zh-CN" dirty="0" err="1" smtClean="0"/>
              <a:t>Coolpad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95536" y="272941"/>
            <a:ext cx="86042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73</a:t>
            </a:r>
            <a:r>
              <a:rPr lang="en-GB" altLang="ko-KR" b="1" dirty="0">
                <a:cs typeface="Times New Roman" pitchFamily="18" charset="0"/>
              </a:rPr>
              <a:t>					</a:t>
            </a:r>
            <a:r>
              <a:rPr lang="en-GB" altLang="ko-KR" b="1" dirty="0"/>
              <a:t>         </a:t>
            </a:r>
            <a:r>
              <a:rPr lang="en-US" altLang="ko-KR" b="1" dirty="0" smtClean="0"/>
              <a:t>R1-132771</a:t>
            </a:r>
            <a:endParaRPr lang="en-US" altLang="ko-KR" b="1" dirty="0"/>
          </a:p>
          <a:p>
            <a:r>
              <a:rPr lang="en-US" altLang="zh-CN" b="1" dirty="0" smtClean="0"/>
              <a:t>Fukuoka, Japan, May 20-24, 2013</a:t>
            </a:r>
            <a:endParaRPr lang="zh-CN" altLang="zh-CN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6" y="827088"/>
            <a:ext cx="22167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/>
              <a:t>Agenda item:  </a:t>
            </a:r>
            <a:r>
              <a:rPr lang="en-US" altLang="ko-KR" b="1" dirty="0" smtClean="0"/>
              <a:t>6.2.5.3</a:t>
            </a:r>
            <a:endParaRPr lang="ko-KR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sz="31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Non radio-interface based synchronization, such as GPS and IEEE 1588, is not always available or cost effective.</a:t>
            </a:r>
          </a:p>
          <a:p>
            <a:endParaRPr lang="en-US" altLang="zh-CN" sz="31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sz="31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Beneficial to or required by many existing mechanisms or techniques under study in FDD and TDD:</a:t>
            </a:r>
          </a:p>
          <a:p>
            <a:pPr lvl="1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Interference coordination (e.g.(F)</a:t>
            </a:r>
            <a:r>
              <a:rPr lang="en-US" altLang="zh-CN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eICIC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)/ Inter-</a:t>
            </a:r>
            <a:r>
              <a:rPr lang="en-US" altLang="zh-CN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eNB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CoMP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/ Carrier aggregation</a:t>
            </a:r>
          </a:p>
          <a:p>
            <a:pPr lvl="1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Efficient discovery of small cells</a:t>
            </a:r>
          </a:p>
          <a:p>
            <a:pPr lvl="1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Dual connectivity especially with single radio UL</a:t>
            </a:r>
          </a:p>
          <a:p>
            <a:pPr lvl="1"/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Interference cancellation and suppression at UE receiver</a:t>
            </a:r>
          </a:p>
          <a:p>
            <a:pPr lvl="1">
              <a:buNone/>
            </a:pPr>
            <a:endParaRPr lang="en-US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sz="31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Strict requirement in TDD mode</a:t>
            </a:r>
          </a:p>
          <a:p>
            <a:pPr lvl="1"/>
            <a:r>
              <a:rPr lang="en-US" altLang="zh-CN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eNBs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deployed by the same operator</a:t>
            </a:r>
          </a:p>
          <a:p>
            <a:pPr lvl="1"/>
            <a:r>
              <a:rPr lang="en-US" altLang="zh-CN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eNBs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deployed by different operators in the same band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853136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Synchronization for both TDD and FDD systems needs to be considered</a:t>
            </a:r>
          </a:p>
          <a:p>
            <a:endParaRPr lang="en-US" altLang="zh-CN" sz="22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small cell SI, the study on inter-cell synchronization focuses on the following cases</a:t>
            </a:r>
          </a:p>
          <a:p>
            <a:pPr lvl="1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Synchronization between a small cell and the overlaid macro cell</a:t>
            </a:r>
          </a:p>
          <a:p>
            <a:pPr lvl="1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Synchronization between small cells in the same cluster</a:t>
            </a:r>
          </a:p>
          <a:p>
            <a:pPr lvl="1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Synchronization between small cell clusters</a:t>
            </a:r>
          </a:p>
          <a:p>
            <a:endParaRPr lang="en-US" altLang="zh-CN" sz="22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Further investigate  the radio-interface based synchronization solutions (e.g. </a:t>
            </a:r>
            <a:r>
              <a:rPr lang="en-US" altLang="zh-CN" sz="2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network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listening, UE assisted synchronization)</a:t>
            </a:r>
          </a:p>
          <a:p>
            <a:pPr lvl="1">
              <a:lnSpc>
                <a:spcPct val="80000"/>
              </a:lnSpc>
            </a:pPr>
            <a:endParaRPr lang="en-US" altLang="zh-CN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US" altLang="zh-CN" sz="1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Further study the solutions of radio-interface based synchronization on</a:t>
            </a:r>
          </a:p>
          <a:p>
            <a:pPr lvl="1">
              <a:lnSpc>
                <a:spcPct val="80000"/>
              </a:lnSpc>
            </a:pP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Achievable synchronization accuracy</a:t>
            </a:r>
            <a:endParaRPr lang="en-US" altLang="zh-CN" sz="16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>
              <a:lnSpc>
                <a:spcPct val="80000"/>
              </a:lnSpc>
            </a:pP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Resource overhead</a:t>
            </a:r>
          </a:p>
          <a:p>
            <a:pPr lvl="1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Applicability/compatibility with the ongoing studies </a:t>
            </a:r>
            <a:endParaRPr lang="zh-CN" altLang="zh-CN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1">
              <a:lnSpc>
                <a:spcPct val="80000"/>
              </a:lnSpc>
            </a:pP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Cost/complexity of </a:t>
            </a:r>
            <a:r>
              <a:rPr lang="en-US" altLang="zh-CN" sz="2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eNBs</a:t>
            </a: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and UEs</a:t>
            </a:r>
          </a:p>
          <a:p>
            <a:pPr lvl="1">
              <a:lnSpc>
                <a:spcPct val="80000"/>
              </a:lnSpc>
            </a:pPr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Standard impacts</a:t>
            </a:r>
          </a:p>
          <a:p>
            <a:pPr lvl="1">
              <a:lnSpc>
                <a:spcPct val="80000"/>
              </a:lnSpc>
            </a:pPr>
            <a:endParaRPr lang="en-US" altLang="zh-CN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sz="2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achievable synchronization accuracy should be no worse than 3</a:t>
            </a:r>
            <a:r>
              <a:rPr lang="en-GB" altLang="zh-CN" sz="2400" dirty="0" smtClean="0"/>
              <a:t>µs.</a:t>
            </a:r>
          </a:p>
          <a:p>
            <a:pPr lvl="1"/>
            <a:r>
              <a:rPr lang="en-GB" altLang="zh-CN" sz="1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value is used to guide the study. It is not intended to impact the requirement discussion in RAN4.</a:t>
            </a:r>
            <a:endParaRPr lang="en-US" altLang="zh-CN" sz="1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268</Words>
  <Application>Microsoft Office PowerPoint</Application>
  <PresentationFormat>全屏显示(4:3)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Radio-interface based synchronization</vt:lpstr>
      <vt:lpstr>Background</vt:lpstr>
      <vt:lpstr>Proposals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on Radio-interface based synchronization</dc:title>
  <dc:creator>Fanxiaoan</dc:creator>
  <cp:lastModifiedBy>huawei2</cp:lastModifiedBy>
  <cp:revision>34</cp:revision>
  <dcterms:created xsi:type="dcterms:W3CDTF">2013-05-15T08:30:28Z</dcterms:created>
  <dcterms:modified xsi:type="dcterms:W3CDTF">2013-05-23T02:07:11Z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(1)0/s6u51PLkAUECWaR5Bt8JoaBgmgXWbgRr7ORRUJcVaYj8wqeA3PeVE1xGlYcUbYTu6ZUDbY9g3ZKdvvswgTVZmA0JBImdOBqsx3ziABOPaT8qJnnAeRVrfFhFpNsQBcXHx4bX5dLTrRM67I0+xlM6POesTw4RVNSOfo3P0dNZh35YAb5yXHiPHIzqI0dUaWkcfC9MMl4wt0q9eWbPFfq/Jjggc40Jp/8b82mFPlS80=</vt:lpwstr>
  </property>
  <property fmtid="{D5CDD505-2E9C-101B-9397-08002B2CF9AE}" pid="3" name="sflag">
    <vt:lpwstr>1369274683</vt:lpwstr>
  </property>
</Properties>
</file>