
<file path=[Content_Types].xml><?xml version="1.0" encoding="utf-8"?>
<Types xmlns="http://schemas.openxmlformats.org/package/2006/content-types"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A7DE0-8FFC-4B0B-9D34-1FE626E3F35E}" type="datetimeFigureOut">
              <a:rPr lang="ko-KR" altLang="en-US"/>
              <a:pPr>
                <a:defRPr/>
              </a:pPr>
              <a:t>2012-10-12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2D16F-B74A-4911-AD9D-2A6D5649DB1F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08512"/>
          </a:xfr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6EE11-7B79-4976-8073-65C800F94ABA}" type="datetimeFigureOut">
              <a:rPr lang="ko-KR" altLang="en-US"/>
              <a:pPr>
                <a:defRPr/>
              </a:pPr>
              <a:t>2012-10-12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5D72D-5E0C-4048-BD47-B94224D3670B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E8B4E92-EDA0-49AE-9E34-DA7A0FD3B1C3}" type="datetimeFigureOut">
              <a:rPr lang="ko-KR" altLang="en-US"/>
              <a:pPr>
                <a:defRPr/>
              </a:pPr>
              <a:t>2012-10-12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C810DB0-F04C-4C7D-8C49-6CBA577736FF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latin typeface="Arial" charset="0"/>
                <a:cs typeface="Arial" charset="0"/>
              </a:rPr>
              <a:t>WF on scrambling initialization for EPDCCH DMRS</a:t>
            </a:r>
            <a:endParaRPr lang="ko-KR" altLang="en-US" dirty="0" smtClean="0">
              <a:latin typeface="Arial" charset="0"/>
              <a:cs typeface="Arial" charset="0"/>
            </a:endParaRPr>
          </a:p>
        </p:txBody>
      </p:sp>
      <p:sp>
        <p:nvSpPr>
          <p:cNvPr id="2051" name="부제목 2"/>
          <p:cNvSpPr>
            <a:spLocks noGrp="1"/>
          </p:cNvSpPr>
          <p:nvPr>
            <p:ph type="subTitle" idx="1"/>
          </p:nvPr>
        </p:nvSpPr>
        <p:spPr>
          <a:xfrm>
            <a:off x="214282" y="3886200"/>
            <a:ext cx="8643998" cy="1752600"/>
          </a:xfrm>
        </p:spPr>
        <p:txBody>
          <a:bodyPr/>
          <a:lstStyle/>
          <a:p>
            <a:pPr eaLnBrk="1" hangingPunct="1"/>
            <a:r>
              <a:rPr lang="en-US" altLang="ko-KR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LG Electronics, </a:t>
            </a:r>
            <a:r>
              <a:rPr lang="en-GB" altLang="ko-KR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Ericsson, ST-Ericsson</a:t>
            </a:r>
            <a:r>
              <a:rPr lang="en-US" altLang="ko-KR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, </a:t>
            </a:r>
            <a:r>
              <a:rPr lang="en-US" altLang="ko-KR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InterDigital</a:t>
            </a:r>
            <a:r>
              <a:rPr lang="en-US" altLang="ko-KR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, </a:t>
            </a:r>
            <a:r>
              <a:rPr lang="en-US" altLang="ko-KR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MediaTek</a:t>
            </a:r>
            <a:r>
              <a:rPr lang="en-US" altLang="ko-KR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, Nokia, </a:t>
            </a:r>
            <a:r>
              <a:rPr lang="en-GB" altLang="ko-KR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Nokia Siemens Networks</a:t>
            </a:r>
            <a:endParaRPr lang="ko-KR" altLang="en-US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7215188" y="214313"/>
            <a:ext cx="1643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  <a:t>R1-124636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214313" y="714375"/>
            <a:ext cx="63579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3GPP TSG RAN WG1 Meeting #</a:t>
            </a:r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70bis</a:t>
            </a:r>
            <a:endParaRPr kumimoji="0" lang="en-US" altLang="ko-KR" b="1" dirty="0">
              <a:latin typeface="맑은 고딕" pitchFamily="50" charset="-127"/>
              <a:ea typeface="맑은 고딕" pitchFamily="50" charset="-127"/>
            </a:endParaRPr>
          </a:p>
          <a:p>
            <a:pPr latinLnBrk="0"/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San Diego, USA, 8</a:t>
            </a:r>
            <a:r>
              <a:rPr kumimoji="0" lang="en-US" altLang="ko-KR" b="1" baseline="30000" dirty="0" smtClean="0">
                <a:latin typeface="맑은 고딕" pitchFamily="50" charset="-127"/>
                <a:ea typeface="맑은 고딕" pitchFamily="50" charset="-127"/>
              </a:rPr>
              <a:t>th</a:t>
            </a:r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 – 12</a:t>
            </a:r>
            <a:r>
              <a:rPr kumimoji="0" lang="en-US" altLang="ko-KR" b="1" baseline="30000" dirty="0" smtClean="0">
                <a:latin typeface="맑은 고딕" pitchFamily="50" charset="-127"/>
                <a:ea typeface="맑은 고딕" pitchFamily="50" charset="-127"/>
              </a:rPr>
              <a:t>th</a:t>
            </a:r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 October 2012</a:t>
            </a:r>
          </a:p>
          <a:p>
            <a:pPr latinLnBrk="0"/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Agenda </a:t>
            </a:r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item: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  <a:t>7.5.6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Document for: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  <a:t>Decision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37"/>
          </a:xfrm>
        </p:spPr>
        <p:txBody>
          <a:bodyPr/>
          <a:lstStyle/>
          <a:p>
            <a:pPr eaLnBrk="1" hangingPunct="1"/>
            <a:r>
              <a:rPr lang="en-US" altLang="ko-KR" dirty="0" smtClean="0">
                <a:latin typeface="Arial" charset="0"/>
                <a:cs typeface="Arial" charset="0"/>
              </a:rPr>
              <a:t>Proposal</a:t>
            </a:r>
            <a:endParaRPr lang="ko-KR" altLang="en-US" dirty="0" smtClean="0">
              <a:latin typeface="Arial" charset="0"/>
              <a:cs typeface="Arial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535132"/>
            <a:ext cx="8229600" cy="5180016"/>
          </a:xfrm>
        </p:spPr>
        <p:txBody>
          <a:bodyPr/>
          <a:lstStyle/>
          <a:p>
            <a:pPr algn="just" eaLnBrk="1" latinLnBrk="0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The DMRS scrambling sequence initialization parameter X of each EPDCCH set is configured by UE-specific higher layer signaling and n</a:t>
            </a:r>
            <a:r>
              <a:rPr lang="en-US" baseline="-25000" dirty="0" smtClean="0">
                <a:latin typeface="Arial" pitchFamily="34" charset="0"/>
                <a:cs typeface="Arial" pitchFamily="34" charset="0"/>
              </a:rPr>
              <a:t>SCID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=0.</a:t>
            </a:r>
          </a:p>
          <a:p>
            <a:pPr lvl="2" algn="just" eaLnBrk="1" latinLnBrk="0" hangingPunct="1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just" eaLnBrk="1" latinLnBrk="0" hangingPunct="1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just" eaLnBrk="1" latinLnBrk="0" hangingPunct="1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 algn="just" eaLnBrk="1" latinLnBrk="0" hangingPunct="1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just" eaLnBrk="1" latinLnBrk="0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graphicFrame>
        <p:nvGraphicFramePr>
          <p:cNvPr id="12" name="개체 11"/>
          <p:cNvGraphicFramePr>
            <a:graphicFrameLocks noChangeAspect="1"/>
          </p:cNvGraphicFramePr>
          <p:nvPr/>
        </p:nvGraphicFramePr>
        <p:xfrm>
          <a:off x="4521200" y="3333750"/>
          <a:ext cx="101600" cy="190500"/>
        </p:xfrm>
        <a:graphic>
          <a:graphicData uri="http://schemas.openxmlformats.org/presentationml/2006/ole">
            <p:oleObj spid="_x0000_s11266" name="수식" r:id="rId3" imgW="101520" imgH="1904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71</Words>
  <Application>Microsoft Office PowerPoint</Application>
  <PresentationFormat>화면 슬라이드 쇼(4:3)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수식</vt:lpstr>
      <vt:lpstr>WF on scrambling initialization for EPDCCH DMRS</vt:lpstr>
      <vt:lpstr>Proposal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E-PDCCH design</dc:title>
  <dc:creator>Microsoft Corporation</dc:creator>
  <cp:lastModifiedBy>user</cp:lastModifiedBy>
  <cp:revision>187</cp:revision>
  <dcterms:created xsi:type="dcterms:W3CDTF">2006-10-05T04:04:58Z</dcterms:created>
  <dcterms:modified xsi:type="dcterms:W3CDTF">2012-10-11T18:37:37Z</dcterms:modified>
</cp:coreProperties>
</file>