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Synchronized Carrier in NCT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altLang="ko-KR" dirty="0" smtClean="0">
                <a:solidFill>
                  <a:schemeClr val="tx1"/>
                </a:solidFill>
              </a:rPr>
              <a:t>LG </a:t>
            </a:r>
            <a:r>
              <a:rPr lang="en-GB" altLang="ko-KR" dirty="0" smtClean="0">
                <a:solidFill>
                  <a:schemeClr val="tx1"/>
                </a:solidFill>
              </a:rPr>
              <a:t>Electronics</a:t>
            </a:r>
            <a:r>
              <a:rPr lang="en-GB" altLang="ko-KR" dirty="0" smtClean="0">
                <a:solidFill>
                  <a:schemeClr val="tx1"/>
                </a:solidFill>
              </a:rPr>
              <a:t>, Alcatel-Lucent, Alcatel-Lucent Shanghai Bell, Panasonic, CATT, New </a:t>
            </a:r>
            <a:r>
              <a:rPr lang="en-GB" altLang="ko-KR" dirty="0" err="1" smtClean="0">
                <a:solidFill>
                  <a:schemeClr val="tx1"/>
                </a:solidFill>
              </a:rPr>
              <a:t>Postcom</a:t>
            </a:r>
            <a:r>
              <a:rPr lang="en-GB" altLang="ko-KR" dirty="0" smtClean="0">
                <a:solidFill>
                  <a:schemeClr val="tx1"/>
                </a:solidFill>
              </a:rPr>
              <a:t>, ZTE, </a:t>
            </a:r>
            <a:r>
              <a:rPr lang="en-GB" altLang="ko-KR" dirty="0" err="1" smtClean="0">
                <a:solidFill>
                  <a:schemeClr val="tx1"/>
                </a:solidFill>
              </a:rPr>
              <a:t>Huawei</a:t>
            </a:r>
            <a:r>
              <a:rPr lang="en-GB" altLang="ko-KR" dirty="0" smtClean="0">
                <a:solidFill>
                  <a:schemeClr val="tx1"/>
                </a:solidFill>
              </a:rPr>
              <a:t>, </a:t>
            </a:r>
            <a:r>
              <a:rPr lang="en-GB" altLang="ko-KR" dirty="0" err="1" smtClean="0">
                <a:solidFill>
                  <a:schemeClr val="tx1"/>
                </a:solidFill>
              </a:rPr>
              <a:t>HiSilicon</a:t>
            </a:r>
            <a:r>
              <a:rPr lang="en-GB" altLang="ko-KR" dirty="0" smtClean="0">
                <a:solidFill>
                  <a:schemeClr val="tx1"/>
                </a:solidFill>
              </a:rPr>
              <a:t>, NTT </a:t>
            </a:r>
            <a:r>
              <a:rPr lang="en-GB" altLang="ko-KR" dirty="0" err="1" smtClean="0">
                <a:solidFill>
                  <a:schemeClr val="tx1"/>
                </a:solidFill>
              </a:rPr>
              <a:t>Docomo</a:t>
            </a:r>
            <a:r>
              <a:rPr lang="en-GB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smtClean="0">
                <a:solidFill>
                  <a:schemeClr val="tx1"/>
                </a:solidFill>
              </a:rPr>
              <a:t>China Telecom, </a:t>
            </a:r>
            <a:r>
              <a:rPr lang="en-US" altLang="ko-KR" dirty="0" err="1" smtClean="0">
                <a:solidFill>
                  <a:schemeClr val="tx1"/>
                </a:solidFill>
              </a:rPr>
              <a:t>Pantech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3400"/>
            <a:ext cx="523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#6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9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Prague, Czech Republic, May 21st – 25th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, 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R1-123008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844824"/>
            <a:ext cx="2284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Item 7.2.2.3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Conclusion made in RAN1 #67</a:t>
            </a:r>
          </a:p>
          <a:p>
            <a:pPr lvl="1"/>
            <a:r>
              <a:rPr lang="en-US" altLang="ko-KR" dirty="0" smtClean="0"/>
              <a:t>Synchronized NCT carrier is agreed to be introduced as follows:</a:t>
            </a:r>
          </a:p>
          <a:p>
            <a:pPr lvl="1">
              <a:buNone/>
            </a:pPr>
            <a:endParaRPr lang="en-US" altLang="ko-KR" dirty="0" smtClean="0"/>
          </a:p>
          <a:p>
            <a:pPr lvl="1">
              <a:buNone/>
            </a:pPr>
            <a:r>
              <a:rPr lang="en-US" altLang="ko-KR" sz="2300" i="1" dirty="0" smtClean="0"/>
              <a:t>In the design of the new carrier type, support shall be provided for operation in both of the following scenarios (not necessarily equally optimized for both cases – take into account the gain that can be achieved):</a:t>
            </a:r>
            <a:endParaRPr lang="ko-KR" altLang="ko-KR" sz="2300" i="1" dirty="0" smtClean="0"/>
          </a:p>
          <a:p>
            <a:pPr lvl="2" fontAlgn="base" hangingPunct="0"/>
            <a:r>
              <a:rPr lang="en-US" altLang="ko-KR" sz="2100" i="1" dirty="0" smtClean="0"/>
              <a:t>Synchronized carriers, i.e. where the legacy and additional carriers are synchronized in time and frequency to the extent that no separate synchronization processing is needed in the receiver.</a:t>
            </a:r>
            <a:endParaRPr lang="ko-KR" altLang="ko-KR" sz="2100" i="1" dirty="0" smtClean="0"/>
          </a:p>
          <a:p>
            <a:pPr lvl="2" fontAlgn="base" hangingPunct="0"/>
            <a:r>
              <a:rPr lang="en-US" altLang="ko-KR" sz="2100" i="1" dirty="0" smtClean="0"/>
              <a:t>Unsynchronized carriers (i.e. where the legacy and additional carriers are not synchronized with the same degree of accuracy as for the synchronized carriers).</a:t>
            </a:r>
            <a:endParaRPr lang="ko-KR" altLang="ko-KR" sz="2100" i="1" dirty="0" smtClean="0"/>
          </a:p>
          <a:p>
            <a:pPr lvl="1">
              <a:buNone/>
            </a:pPr>
            <a:r>
              <a:rPr lang="en-US" altLang="ko-KR" sz="2300" i="1" dirty="0" smtClean="0"/>
              <a:t>Note that synchronization is considered from the perspective of the UE receiver. </a:t>
            </a:r>
            <a:endParaRPr lang="ko-KR" altLang="ko-KR" sz="2300" i="1" dirty="0" smtClean="0"/>
          </a:p>
          <a:p>
            <a:pPr lvl="2"/>
            <a:endParaRPr lang="en-US" altLang="ko-KR" dirty="0" smtClean="0"/>
          </a:p>
          <a:p>
            <a:pPr>
              <a:buNone/>
            </a:pP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Information to identify a reference carrier for time/frequency tracking of a synchronized carrier is configured to UE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PSS/SSS/CRS/Tracking RSs are not transmitted for a synchronized carrier</a:t>
            </a:r>
          </a:p>
          <a:p>
            <a:endParaRPr lang="en-US" altLang="ko-KR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3716</TotalTime>
  <Words>212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Synchronized Carrier in NCT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Synchronized Carrier in NCT</dc:title>
  <dc:creator>Microsoft Corporation</dc:creator>
  <cp:lastModifiedBy>user</cp:lastModifiedBy>
  <cp:revision>42</cp:revision>
  <dcterms:created xsi:type="dcterms:W3CDTF">2006-10-05T04:04:58Z</dcterms:created>
  <dcterms:modified xsi:type="dcterms:W3CDTF">2012-05-24T14:53:14Z</dcterms:modified>
</cp:coreProperties>
</file>