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3B95B16-C7AB-4C76-B97F-CC7663FCC3DC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9E11250C-9F0C-4669-AF75-D27CE7B0226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42F40B3-C63D-4677-90AF-1635CC3459F4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3F84DE7-251C-40BF-9DC1-77CC63EDAC85}" type="slidenum">
              <a:rPr lang="zh-CN" altLang="en-US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F9D07C9-08B4-4418-B96A-0634784A04E0}" type="slidenum">
              <a:rPr lang="zh-CN" altLang="en-US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217F7D7-BC93-4C67-BD39-03962E2F9EF8}" type="slidenum">
              <a:rPr lang="zh-CN" altLang="en-US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D9E277F-594A-44C9-B919-E22C36787958}" type="slidenum">
              <a:rPr lang="zh-CN" altLang="en-US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C7BBEF-976C-4660-8000-9D77D9734A01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A2600-A94B-45D1-929C-A93E66D2A06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6553D4-A87B-42A4-B53C-5BEDE6A89268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D7F5B-B0DF-4A49-AA76-646F5D4FA72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5FAF71-719F-45F6-8BEC-A7C72C5DA092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E499D-AB91-442D-A817-1895454B116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C707BF-0849-405E-B1C6-A7876921122B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AC2AE8-A65B-4154-A0C8-73853686431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28F3E-2AB5-4A75-99F7-4A522099D1CD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E785A-2048-4AA9-AB98-E0125047902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ABAD78-5EBF-4631-AF85-960CDB597499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970E37-0332-4FF7-A6E7-F433D51FF34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CC3A11-CF10-40D3-9EFF-09D6DC90919C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837B0-8DED-4732-A4E7-0572029F89E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DB8F73-6B38-453F-9C7C-9E5DC709301E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69BDF-A84C-48F8-B70B-4110E299FE1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0185F6-02E0-4706-942F-1C7301EEF191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FD815-092F-4CD3-AABA-51E5F3DE2F6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1965FF-B3A5-4CF1-8F39-D7EFCB6BBC14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6B9D6-220E-4E06-9A6A-FE42F7BC2C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DF5FBD-7B69-4951-B7D2-D5C3EC3FB024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6A1F2F-A17E-433A-B605-FE854975980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C9954C0-B6B2-488C-83D0-97EAD2F3B6E5}" type="datetimeFigureOut">
              <a:rPr lang="zh-CN" altLang="en-US"/>
              <a:pPr/>
              <a:t>2010-11-18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A1D0827-5D36-4A25-833F-87544C9DB78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Soft Buffer </a:t>
            </a:r>
            <a:r>
              <a:rPr lang="en-US" altLang="zh-CN" dirty="0" smtClean="0"/>
              <a:t>Allocation for Rel-10 Downlink</a:t>
            </a:r>
            <a:endParaRPr lang="en-US" altLang="zh-CN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898989"/>
                </a:solidFill>
              </a:rPr>
              <a:t>Huawei, HiSilicon, </a:t>
            </a:r>
            <a:r>
              <a:rPr lang="en-US" altLang="zh-CN" dirty="0" smtClean="0">
                <a:solidFill>
                  <a:srgbClr val="898989"/>
                </a:solidFill>
              </a:rPr>
              <a:t>[]</a:t>
            </a:r>
            <a:endParaRPr lang="en-US" altLang="zh-CN" dirty="0" smtClean="0">
              <a:solidFill>
                <a:srgbClr val="898989"/>
              </a:solidFill>
            </a:endParaRPr>
          </a:p>
          <a:p>
            <a:r>
              <a:rPr lang="en-US" altLang="zh-CN" sz="2000" dirty="0" smtClean="0">
                <a:solidFill>
                  <a:srgbClr val="898989"/>
                </a:solidFill>
              </a:rPr>
              <a:t>RAN1 WG1 #63, November 2010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R1-105937 (CATT)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600" dirty="0" smtClean="0"/>
              <a:t>Solution 1:  </a:t>
            </a:r>
            <a:r>
              <a:rPr lang="en-US" altLang="zh-CN" sz="2600" i="1" dirty="0" smtClean="0"/>
              <a:t>Separate soft buffer size management</a:t>
            </a:r>
          </a:p>
          <a:p>
            <a:pPr lvl="1"/>
            <a:r>
              <a:rPr lang="en-US" altLang="zh-CN" sz="2200" dirty="0" smtClean="0"/>
              <a:t>For the </a:t>
            </a:r>
            <a:r>
              <a:rPr lang="en-US" altLang="zh-CN" sz="2200" i="1" dirty="0" smtClean="0"/>
              <a:t>n</a:t>
            </a:r>
            <a:r>
              <a:rPr lang="en-US" altLang="zh-CN" sz="2200" i="1" baseline="-25000" dirty="0" smtClean="0"/>
              <a:t>c</a:t>
            </a:r>
            <a:r>
              <a:rPr lang="en-US" altLang="zh-CN" sz="2200" i="1" dirty="0" smtClean="0"/>
              <a:t>-th</a:t>
            </a:r>
            <a:r>
              <a:rPr lang="en-US" altLang="zh-CN" sz="2200" dirty="0" smtClean="0"/>
              <a:t> carrier, the soft buffer size for the transport block, </a:t>
            </a:r>
            <a:r>
              <a:rPr lang="en-US" altLang="zh-CN" sz="2200" i="1" dirty="0" smtClean="0"/>
              <a:t>N</a:t>
            </a:r>
            <a:r>
              <a:rPr lang="en-US" altLang="zh-CN" sz="2200" i="1" baseline="-25000" dirty="0" smtClean="0"/>
              <a:t>IR</a:t>
            </a:r>
            <a:r>
              <a:rPr lang="en-US" altLang="zh-CN" sz="2200" i="1" dirty="0" smtClean="0"/>
              <a:t>(n</a:t>
            </a:r>
            <a:r>
              <a:rPr lang="en-US" altLang="zh-CN" sz="2200" i="1" baseline="-25000" dirty="0" smtClean="0"/>
              <a:t>c</a:t>
            </a:r>
            <a:r>
              <a:rPr lang="en-US" altLang="zh-CN" sz="2200" i="1" dirty="0" smtClean="0"/>
              <a:t>)</a:t>
            </a:r>
            <a:r>
              <a:rPr lang="en-US" altLang="zh-CN" sz="2200" dirty="0" smtClean="0"/>
              <a:t>,</a:t>
            </a:r>
            <a:r>
              <a:rPr lang="en-US" altLang="zh-CN" sz="2200" i="1" dirty="0" smtClean="0"/>
              <a:t> </a:t>
            </a:r>
            <a:r>
              <a:rPr lang="en-US" altLang="zh-CN" sz="2200" dirty="0" smtClean="0"/>
              <a:t>is </a:t>
            </a:r>
          </a:p>
          <a:p>
            <a:endParaRPr lang="en-US" altLang="zh-CN" sz="2600" dirty="0" smtClean="0"/>
          </a:p>
          <a:p>
            <a:endParaRPr lang="en-US" altLang="zh-CN" sz="2600" dirty="0" smtClean="0"/>
          </a:p>
          <a:p>
            <a:endParaRPr lang="en-US" altLang="zh-CN" sz="2600" dirty="0" smtClean="0"/>
          </a:p>
          <a:p>
            <a:pPr lvl="1"/>
            <a:r>
              <a:rPr lang="en-US" altLang="zh-CN" sz="2200" dirty="0" smtClean="0"/>
              <a:t>Each CC is allocated the same size </a:t>
            </a:r>
          </a:p>
          <a:p>
            <a:pPr lvl="1"/>
            <a:r>
              <a:rPr lang="en-US" altLang="zh-CN" sz="2200" dirty="0" smtClean="0"/>
              <a:t>Concern:</a:t>
            </a:r>
          </a:p>
          <a:p>
            <a:pPr lvl="2"/>
            <a:r>
              <a:rPr lang="en-US" altLang="zh-CN" sz="2000" dirty="0" smtClean="0"/>
              <a:t>If  the CCs have different capacity (Bandwidth, MIMO layers, etc), then the soft buffer should not be divided evenly</a:t>
            </a:r>
          </a:p>
        </p:txBody>
      </p:sp>
      <p:sp>
        <p:nvSpPr>
          <p:cNvPr id="20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609725" y="2819400"/>
          <a:ext cx="6229350" cy="1112838"/>
        </p:xfrm>
        <a:graphic>
          <a:graphicData uri="http://schemas.openxmlformats.org/presentationml/2006/ole">
            <p:oleObj spid="_x0000_s2049" name="Equation" r:id="rId4" imgW="2692080" imgH="482400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257800" y="4267200"/>
          <a:ext cx="1778000" cy="533400"/>
        </p:xfrm>
        <a:graphic>
          <a:graphicData uri="http://schemas.openxmlformats.org/presentationml/2006/ole">
            <p:oleObj spid="_x0000_s2051" name="Equation" r:id="rId5" imgW="76176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R1-105937 (CATT)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zh-CN" sz="2300" smtClean="0"/>
              <a:t>Solution 2: </a:t>
            </a:r>
            <a:r>
              <a:rPr lang="en-US" altLang="zh-CN" sz="2300" i="1" smtClean="0"/>
              <a:t>Joint soft buffer size management</a:t>
            </a:r>
          </a:p>
          <a:p>
            <a:pPr>
              <a:lnSpc>
                <a:spcPct val="80000"/>
              </a:lnSpc>
            </a:pPr>
            <a:endParaRPr lang="en-US" altLang="zh-CN" sz="2300" smtClean="0"/>
          </a:p>
          <a:p>
            <a:pPr>
              <a:lnSpc>
                <a:spcPct val="80000"/>
              </a:lnSpc>
            </a:pPr>
            <a:endParaRPr lang="en-US" altLang="zh-CN" sz="2300" smtClean="0"/>
          </a:p>
          <a:p>
            <a:pPr>
              <a:lnSpc>
                <a:spcPct val="80000"/>
              </a:lnSpc>
            </a:pPr>
            <a:endParaRPr lang="en-US" altLang="zh-CN" sz="2300" smtClean="0"/>
          </a:p>
          <a:p>
            <a:pPr>
              <a:lnSpc>
                <a:spcPct val="80000"/>
              </a:lnSpc>
            </a:pPr>
            <a:endParaRPr lang="en-US" altLang="zh-CN" sz="2300" smtClean="0"/>
          </a:p>
          <a:p>
            <a:pPr>
              <a:lnSpc>
                <a:spcPct val="80000"/>
              </a:lnSpc>
            </a:pPr>
            <a:endParaRPr lang="en-US" altLang="zh-CN" sz="2300" smtClean="0"/>
          </a:p>
          <a:p>
            <a:pPr>
              <a:lnSpc>
                <a:spcPct val="80000"/>
              </a:lnSpc>
            </a:pPr>
            <a:r>
              <a:rPr lang="en-US" altLang="zh-CN" sz="2300" smtClean="0"/>
              <a:t>Each TB is allocated the same size</a:t>
            </a:r>
          </a:p>
          <a:p>
            <a:pPr>
              <a:lnSpc>
                <a:spcPct val="80000"/>
              </a:lnSpc>
            </a:pPr>
            <a:r>
              <a:rPr lang="en-US" altLang="zh-CN" sz="2300" smtClean="0"/>
              <a:t>Concern:</a:t>
            </a:r>
          </a:p>
          <a:p>
            <a:pPr lvl="1">
              <a:lnSpc>
                <a:spcPct val="80000"/>
              </a:lnSpc>
            </a:pPr>
            <a:r>
              <a:rPr lang="en-US" altLang="zh-CN" sz="2000" smtClean="0"/>
              <a:t>If MIMO mode of one CC is changed or one CC is activated/deactivated (configured/removed), soft buffer size of other CCs are affected</a:t>
            </a:r>
          </a:p>
          <a:p>
            <a:pPr lvl="2">
              <a:lnSpc>
                <a:spcPct val="80000"/>
              </a:lnSpc>
            </a:pPr>
            <a:r>
              <a:rPr lang="en-US" altLang="zh-CN" sz="1800" smtClean="0"/>
              <a:t>This will disrupt the HARQ receiving process if the HARQ buffer has been filled with soft channel bits</a:t>
            </a:r>
          </a:p>
          <a:p>
            <a:pPr lvl="1">
              <a:lnSpc>
                <a:spcPct val="80000"/>
              </a:lnSpc>
            </a:pPr>
            <a:r>
              <a:rPr lang="en-US" altLang="zh-CN" sz="2000" smtClean="0"/>
              <a:t>Different bandwidth and/or MIMO capability of the CCs may results in different maximum TB sizes of the CCs.</a:t>
            </a: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2057400" y="1971675"/>
          <a:ext cx="5181600" cy="1685925"/>
        </p:xfrm>
        <a:graphic>
          <a:graphicData uri="http://schemas.openxmlformats.org/presentationml/2006/ole">
            <p:oleObj spid="_x0000_s10241" name="Equation" r:id="rId4" imgW="2806700" imgH="914400" progId="Equation.3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Alternative 1</a:t>
            </a:r>
          </a:p>
        </p:txBody>
      </p:sp>
      <p:sp>
        <p:nvSpPr>
          <p:cNvPr id="2150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altLang="zh-CN" sz="2400" dirty="0" smtClean="0"/>
              <a:t>Modify Solution 1 </a:t>
            </a:r>
          </a:p>
          <a:p>
            <a:r>
              <a:rPr lang="en-US" altLang="zh-CN" sz="2400" dirty="0" smtClean="0"/>
              <a:t>Separate soft buffer size management, but each carrier may have different soft buffer size </a:t>
            </a:r>
          </a:p>
          <a:p>
            <a:r>
              <a:rPr lang="en-GB" sz="2400" dirty="0" smtClean="0"/>
              <a:t>Soft buffer size for the </a:t>
            </a:r>
            <a:r>
              <a:rPr lang="en-GB" sz="2400" i="1" dirty="0" smtClean="0"/>
              <a:t>n</a:t>
            </a:r>
            <a:r>
              <a:rPr lang="en-GB" sz="2400" i="1" baseline="-25000" dirty="0" smtClean="0"/>
              <a:t>c</a:t>
            </a:r>
            <a:r>
              <a:rPr lang="en-GB" sz="2400" i="1" dirty="0" smtClean="0"/>
              <a:t>-th</a:t>
            </a:r>
            <a:r>
              <a:rPr lang="en-GB" sz="2400" dirty="0" smtClean="0"/>
              <a:t> carrier, </a:t>
            </a:r>
            <a:r>
              <a:rPr lang="en-GB" sz="2400" i="1" dirty="0" smtClean="0"/>
              <a:t>N</a:t>
            </a:r>
            <a:r>
              <a:rPr lang="en-GB" sz="2400" i="1" baseline="-25000" dirty="0" smtClean="0"/>
              <a:t>soft</a:t>
            </a:r>
            <a:r>
              <a:rPr lang="en-GB" sz="2400" dirty="0" smtClean="0"/>
              <a:t>(</a:t>
            </a:r>
            <a:r>
              <a:rPr lang="en-GB" sz="2400" i="1" dirty="0" smtClean="0"/>
              <a:t>n</a:t>
            </a:r>
            <a:r>
              <a:rPr lang="en-GB" sz="2400" i="1" baseline="-25000" dirty="0" smtClean="0"/>
              <a:t>c</a:t>
            </a:r>
            <a:r>
              <a:rPr lang="en-GB" sz="2400" dirty="0" smtClean="0"/>
              <a:t>), is determined according to UE Category/capability parameters</a:t>
            </a:r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2400" i="1" dirty="0" smtClean="0"/>
              <a:t>L</a:t>
            </a:r>
            <a:r>
              <a:rPr lang="en-GB" sz="2400" i="1" baseline="-25000" dirty="0" smtClean="0"/>
              <a:t>max</a:t>
            </a:r>
            <a:r>
              <a:rPr lang="en-GB" sz="2400" dirty="0" smtClean="0"/>
              <a:t>(</a:t>
            </a:r>
            <a:r>
              <a:rPr lang="en-GB" sz="2400" i="1" dirty="0" smtClean="0"/>
              <a:t>n</a:t>
            </a:r>
            <a:r>
              <a:rPr lang="en-GB" sz="2400" i="1" baseline="-25000" dirty="0" smtClean="0"/>
              <a:t>c</a:t>
            </a:r>
            <a:r>
              <a:rPr lang="en-GB" sz="2400" dirty="0" smtClean="0"/>
              <a:t>) : max number of DL MIMO layers on </a:t>
            </a:r>
            <a:r>
              <a:rPr lang="en-GB" sz="2400" i="1" dirty="0" smtClean="0"/>
              <a:t>n</a:t>
            </a:r>
            <a:r>
              <a:rPr lang="en-GB" sz="2400" i="1" baseline="-25000" dirty="0" smtClean="0"/>
              <a:t>c</a:t>
            </a:r>
            <a:r>
              <a:rPr lang="en-GB" sz="2400" dirty="0" smtClean="0"/>
              <a:t>-th CC</a:t>
            </a:r>
          </a:p>
          <a:p>
            <a:r>
              <a:rPr lang="en-GB" sz="2400" dirty="0" smtClean="0"/>
              <a:t>Divide </a:t>
            </a:r>
            <a:r>
              <a:rPr lang="en-GB" sz="2400" i="1" dirty="0" smtClean="0"/>
              <a:t>N</a:t>
            </a:r>
            <a:r>
              <a:rPr lang="en-GB" sz="2400" i="1" baseline="-25000" dirty="0" smtClean="0"/>
              <a:t>soft</a:t>
            </a:r>
            <a:r>
              <a:rPr lang="en-GB" sz="2400" dirty="0" smtClean="0"/>
              <a:t>(</a:t>
            </a:r>
            <a:r>
              <a:rPr lang="en-GB" sz="2400" i="1" dirty="0" smtClean="0"/>
              <a:t>n</a:t>
            </a:r>
            <a:r>
              <a:rPr lang="en-GB" sz="2400" i="1" baseline="-25000" dirty="0" smtClean="0"/>
              <a:t>c</a:t>
            </a:r>
            <a:r>
              <a:rPr lang="en-GB" sz="2400" dirty="0" smtClean="0"/>
              <a:t>) between the TBs on </a:t>
            </a:r>
            <a:r>
              <a:rPr lang="en-GB" sz="2400" i="1" dirty="0" smtClean="0"/>
              <a:t>n</a:t>
            </a:r>
            <a:r>
              <a:rPr lang="en-GB" sz="2400" i="1" baseline="-25000" dirty="0" smtClean="0"/>
              <a:t>c</a:t>
            </a:r>
            <a:r>
              <a:rPr lang="en-GB" sz="2400" dirty="0" smtClean="0"/>
              <a:t>-th CC according to Rel-8 equation</a:t>
            </a:r>
            <a:endParaRPr lang="en-US" altLang="zh-CN" sz="2400" dirty="0" smtClean="0"/>
          </a:p>
        </p:txBody>
      </p:sp>
      <p:sp>
        <p:nvSpPr>
          <p:cNvPr id="215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2514600" y="3429000"/>
          <a:ext cx="3733800" cy="1174750"/>
        </p:xfrm>
        <a:graphic>
          <a:graphicData uri="http://schemas.openxmlformats.org/presentationml/2006/ole">
            <p:oleObj spid="_x0000_s21505" name="Equation" r:id="rId4" imgW="2032000" imgH="635000" progId="Equation.3">
              <p:embed/>
            </p:oleObj>
          </a:graphicData>
        </a:graphic>
      </p:graphicFrame>
      <p:sp>
        <p:nvSpPr>
          <p:cNvPr id="2151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2362200" y="5791200"/>
          <a:ext cx="4584700" cy="838200"/>
        </p:xfrm>
        <a:graphic>
          <a:graphicData uri="http://schemas.openxmlformats.org/presentationml/2006/ole">
            <p:oleObj spid="_x0000_s21507" name="Equation" r:id="rId5" imgW="2654300" imgH="482600" progId="Equation.3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Alternative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zh-CN" sz="2500" smtClean="0"/>
              <a:t>Discard the constraint of mother code rate 2/3 so that </a:t>
            </a:r>
            <a:r>
              <a:rPr lang="en-GB" sz="2500" i="1" smtClean="0"/>
              <a:t>N</a:t>
            </a:r>
            <a:r>
              <a:rPr lang="en-GB" sz="2500" i="1" baseline="-25000" smtClean="0"/>
              <a:t>IR</a:t>
            </a:r>
            <a:r>
              <a:rPr lang="en-GB" sz="2500" smtClean="0"/>
              <a:t>(</a:t>
            </a:r>
            <a:r>
              <a:rPr lang="en-GB" sz="2500" i="1" smtClean="0"/>
              <a:t>n</a:t>
            </a:r>
            <a:r>
              <a:rPr lang="en-GB" sz="2500" i="1" baseline="-25000" smtClean="0"/>
              <a:t>c</a:t>
            </a:r>
            <a:r>
              <a:rPr lang="en-GB" sz="2500" smtClean="0"/>
              <a:t>)</a:t>
            </a:r>
            <a:r>
              <a:rPr lang="en-US" altLang="zh-CN" sz="2500" smtClean="0"/>
              <a:t> is no longer necessary</a:t>
            </a:r>
          </a:p>
          <a:p>
            <a:pPr>
              <a:lnSpc>
                <a:spcPct val="80000"/>
              </a:lnSpc>
            </a:pPr>
            <a:r>
              <a:rPr lang="en-US" altLang="zh-CN" sz="2500" smtClean="0"/>
              <a:t>Define the total soft buffer size in UE Category table such that it can hold all soft channel bits for all TBs</a:t>
            </a:r>
          </a:p>
          <a:p>
            <a:pPr>
              <a:lnSpc>
                <a:spcPct val="80000"/>
              </a:lnSpc>
            </a:pPr>
            <a:endParaRPr lang="en-US" altLang="zh-CN" sz="2500" smtClean="0"/>
          </a:p>
          <a:p>
            <a:pPr>
              <a:lnSpc>
                <a:spcPct val="80000"/>
              </a:lnSpc>
            </a:pPr>
            <a:endParaRPr lang="en-US" altLang="zh-CN" sz="2500" smtClean="0"/>
          </a:p>
          <a:p>
            <a:pPr>
              <a:lnSpc>
                <a:spcPct val="80000"/>
              </a:lnSpc>
            </a:pPr>
            <a:r>
              <a:rPr lang="en-GB" sz="2500" smtClean="0"/>
              <a:t>Parameter                 =8 if FDD;                =15 if TDD</a:t>
            </a:r>
            <a:endParaRPr lang="en-US" altLang="zh-CN" sz="2500" smtClean="0"/>
          </a:p>
          <a:p>
            <a:pPr>
              <a:lnSpc>
                <a:spcPct val="80000"/>
              </a:lnSpc>
            </a:pPr>
            <a:r>
              <a:rPr lang="en-US" altLang="zh-CN" sz="2500" smtClean="0"/>
              <a:t>Pro:</a:t>
            </a:r>
          </a:p>
          <a:p>
            <a:pPr lvl="1">
              <a:lnSpc>
                <a:spcPct val="80000"/>
              </a:lnSpc>
            </a:pPr>
            <a:r>
              <a:rPr lang="en-US" altLang="zh-CN" sz="2200" smtClean="0"/>
              <a:t>Turbo decoder performance 1/3 compared to 2/3, 1.2 dB better in QPSK+AWGN condition</a:t>
            </a:r>
          </a:p>
          <a:p>
            <a:pPr>
              <a:lnSpc>
                <a:spcPct val="80000"/>
              </a:lnSpc>
            </a:pPr>
            <a:r>
              <a:rPr lang="en-US" altLang="zh-CN" sz="2500" smtClean="0"/>
              <a:t>Con:</a:t>
            </a:r>
          </a:p>
          <a:p>
            <a:pPr lvl="1">
              <a:lnSpc>
                <a:spcPct val="80000"/>
              </a:lnSpc>
            </a:pPr>
            <a:r>
              <a:rPr lang="en-US" altLang="zh-CN" sz="2200" smtClean="0"/>
              <a:t>Soft buffer size is doubled for FDD, and 3.75 as large for TDD</a:t>
            </a:r>
          </a:p>
        </p:txBody>
      </p:sp>
      <p:sp>
        <p:nvSpPr>
          <p:cNvPr id="2356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1905000" y="2887663"/>
          <a:ext cx="5181600" cy="922337"/>
        </p:xfrm>
        <a:graphic>
          <a:graphicData uri="http://schemas.openxmlformats.org/presentationml/2006/ole">
            <p:oleObj spid="_x0000_s23553" name="Equation" r:id="rId4" imgW="2514600" imgH="444500" progId="Equation.3">
              <p:embed/>
            </p:oleObj>
          </a:graphicData>
        </a:graphic>
      </p:graphicFrame>
      <p:sp>
        <p:nvSpPr>
          <p:cNvPr id="2356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2362200" y="3733800"/>
          <a:ext cx="1143000" cy="434975"/>
        </p:xfrm>
        <a:graphic>
          <a:graphicData uri="http://schemas.openxmlformats.org/presentationml/2006/ole">
            <p:oleObj spid="_x0000_s23555" name="Equation" r:id="rId5" imgW="596900" imgH="228600" progId="Equation.3">
              <p:embed/>
            </p:oleObj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4724400" y="3733800"/>
          <a:ext cx="1143000" cy="434975"/>
        </p:xfrm>
        <a:graphic>
          <a:graphicData uri="http://schemas.openxmlformats.org/presentationml/2006/ole">
            <p:oleObj spid="_x0000_s23558" name="Equation" r:id="rId6" imgW="596900" imgH="2286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310</Words>
  <Application>Microsoft Office PowerPoint</Application>
  <PresentationFormat>On-screen Show (4:3)</PresentationFormat>
  <Paragraphs>48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Soft Buffer Allocation for Rel-10 Downlink</vt:lpstr>
      <vt:lpstr>R1-105937 (CATT)</vt:lpstr>
      <vt:lpstr>R1-105937 (CATT)</vt:lpstr>
      <vt:lpstr>Alternative 1</vt:lpstr>
      <vt:lpstr>Alternative 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 Buffer Allocation</dc:title>
  <dc:creator>Yufei Blankenship</dc:creator>
  <cp:lastModifiedBy>Yufei Blankenship</cp:lastModifiedBy>
  <cp:revision>17</cp:revision>
  <dcterms:created xsi:type="dcterms:W3CDTF">2010-11-16T21:40:02Z</dcterms:created>
  <dcterms:modified xsi:type="dcterms:W3CDTF">2010-11-18T14:20:06Z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1290089835</vt:lpwstr>
  </property>
</Properties>
</file>