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3" r:id="rId1"/>
  </p:sldMasterIdLst>
  <p:notesMasterIdLst>
    <p:notesMasterId r:id="rId5"/>
  </p:notesMasterIdLst>
  <p:handoutMasterIdLst>
    <p:handoutMasterId r:id="rId6"/>
  </p:handout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53DC"/>
    <a:srgbClr val="0B2742"/>
    <a:srgbClr val="4A5A75"/>
    <a:srgbClr val="DEE3EC"/>
    <a:srgbClr val="FFFFFF"/>
    <a:srgbClr val="ECECEC"/>
    <a:srgbClr val="FF40FF"/>
    <a:srgbClr val="06050B"/>
    <a:srgbClr val="020625"/>
    <a:srgbClr val="7BA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2808BE-8B90-7F4F-B873-9F51D014D2B0}" v="59" dt="2023-02-03T20:00:31.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11" autoAdjust="0"/>
  </p:normalViewPr>
  <p:slideViewPr>
    <p:cSldViewPr snapToGrid="0">
      <p:cViewPr>
        <p:scale>
          <a:sx n="100" d="100"/>
          <a:sy n="100" d="100"/>
        </p:scale>
        <p:origin x="990" y="372"/>
      </p:cViewPr>
      <p:guideLst/>
    </p:cSldViewPr>
  </p:slideViewPr>
  <p:outlineViewPr>
    <p:cViewPr>
      <p:scale>
        <a:sx n="33" d="100"/>
        <a:sy n="33" d="100"/>
      </p:scale>
      <p:origin x="0" y="-144384"/>
    </p:cViewPr>
  </p:outlineViewPr>
  <p:notesTextViewPr>
    <p:cViewPr>
      <p:scale>
        <a:sx n="1" d="1"/>
        <a:sy n="1" d="1"/>
      </p:scale>
      <p:origin x="0" y="0"/>
    </p:cViewPr>
  </p:notesTextViewPr>
  <p:sorterViewPr>
    <p:cViewPr varScale="1">
      <p:scale>
        <a:sx n="1" d="1"/>
        <a:sy n="1" d="1"/>
      </p:scale>
      <p:origin x="0" y="-55836"/>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11/16/2023</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16.11.2023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hoto">
    <p:bg>
      <p:bgPr>
        <a:solidFill>
          <a:schemeClr val="tx2"/>
        </a:solid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C8744E5A-C06A-4B60-BDC7-1D821CA9F5B0}"/>
              </a:ext>
            </a:extLst>
          </p:cNvPr>
          <p:cNvSpPr>
            <a:spLocks noGrp="1"/>
          </p:cNvSpPr>
          <p:nvPr>
            <p:ph type="pic" sz="quarter" idx="11"/>
          </p:nvPr>
        </p:nvSpPr>
        <p:spPr>
          <a:xfrm>
            <a:off x="0" y="28448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9" name="Text Placeholder 7">
            <a:extLst>
              <a:ext uri="{FF2B5EF4-FFF2-40B4-BE49-F238E27FC236}">
                <a16:creationId xmlns:a16="http://schemas.microsoft.com/office/drawing/2014/main" id="{9640E281-C50E-4848-91E6-FC33A602A642}"/>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A4169139-C0DB-6241-B1E6-BBBF31EE728E}"/>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4" name="Text Placeholder 48">
            <a:extLst>
              <a:ext uri="{FF2B5EF4-FFF2-40B4-BE49-F238E27FC236}">
                <a16:creationId xmlns:a16="http://schemas.microsoft.com/office/drawing/2014/main" id="{79B5B91D-44E9-C946-8602-7115E58F4F7F}"/>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Title 2">
            <a:extLst>
              <a:ext uri="{FF2B5EF4-FFF2-40B4-BE49-F238E27FC236}">
                <a16:creationId xmlns:a16="http://schemas.microsoft.com/office/drawing/2014/main" id="{62C0E76A-32B9-4D4D-B734-7A849718BDEC}"/>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20" name="Freeform 5">
            <a:extLst>
              <a:ext uri="{FF2B5EF4-FFF2-40B4-BE49-F238E27FC236}">
                <a16:creationId xmlns:a16="http://schemas.microsoft.com/office/drawing/2014/main" id="{6E23F990-94BF-5E49-B3E1-907A3E5E23F6}"/>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0" name="TextBox 9">
            <a:extLst>
              <a:ext uri="{FF2B5EF4-FFF2-40B4-BE49-F238E27FC236}">
                <a16:creationId xmlns:a16="http://schemas.microsoft.com/office/drawing/2014/main" id="{13EDBCEA-3011-7246-B482-3F2BC945635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CF15FD80-2861-F44E-7FFE-F838CFAF2B7A}"/>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4" name="TextBox 3">
            <a:extLst>
              <a:ext uri="{FF2B5EF4-FFF2-40B4-BE49-F238E27FC236}">
                <a16:creationId xmlns:a16="http://schemas.microsoft.com/office/drawing/2014/main" id="{DA9BD4B6-2425-BB73-59A1-48C2AAAAD400}"/>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225523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rgbClr val="36445C"/>
                </a:solidFill>
                <a:effectLst>
                  <a:innerShdw blurRad="38100" dist="25400" dir="8100000">
                    <a:prstClr val="black">
                      <a:alpha val="50000"/>
                    </a:prstClr>
                  </a:innerShdw>
                </a:effectLst>
              </a:rPr>
              <a:t>Agenda</a:t>
            </a:r>
          </a:p>
        </p:txBody>
      </p:sp>
      <p:sp>
        <p:nvSpPr>
          <p:cNvPr id="6" name="Content Placeholder 19">
            <a:extLst>
              <a:ext uri="{FF2B5EF4-FFF2-40B4-BE49-F238E27FC236}">
                <a16:creationId xmlns:a16="http://schemas.microsoft.com/office/drawing/2014/main" id="{E8E71E0A-85CF-2F4F-AD72-0AE19BB5CA8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11" name="TextBox 10">
            <a:extLst>
              <a:ext uri="{FF2B5EF4-FFF2-40B4-BE49-F238E27FC236}">
                <a16:creationId xmlns:a16="http://schemas.microsoft.com/office/drawing/2014/main" id="{07BEC940-B4ED-DC49-9299-BDA70EB23F9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0473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50000"/>
                  </a:schemeClr>
                </a:solidFill>
                <a:effectLst>
                  <a:innerShdw blurRad="38100" dist="25400" dir="8100000">
                    <a:prstClr val="black">
                      <a:alpha val="50000"/>
                    </a:prstClr>
                  </a:innerShdw>
                </a:effectLst>
              </a:rPr>
              <a:t>Agenda</a:t>
            </a:r>
          </a:p>
        </p:txBody>
      </p:sp>
      <p:sp>
        <p:nvSpPr>
          <p:cNvPr id="8" name="Content Placeholder 19">
            <a:extLst>
              <a:ext uri="{FF2B5EF4-FFF2-40B4-BE49-F238E27FC236}">
                <a16:creationId xmlns:a16="http://schemas.microsoft.com/office/drawing/2014/main" id="{10968AA9-77DE-9242-845F-5A78D07B68BE}"/>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208D36FA-EC4D-7D4A-B095-AC92E8A9595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5934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White">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B4C11CA4-B58A-1E45-86AF-685220A2EC36}"/>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0577A47-956C-6A4F-8971-CCC759B90BEE}"/>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221472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Nicke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7186819-050A-EE44-975A-A57DA0316FA1}"/>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B55197C6-4440-C140-838A-1363DBC789FF}"/>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74318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Blue">
    <p:bg>
      <p:bgPr>
        <a:solidFill>
          <a:srgbClr val="FFFFFF"/>
        </a:solidFill>
        <a:effectLst/>
      </p:bgPr>
    </p:bg>
    <p:spTree>
      <p:nvGrpSpPr>
        <p:cNvPr id="1" name=""/>
        <p:cNvGrpSpPr/>
        <p:nvPr/>
      </p:nvGrpSpPr>
      <p:grpSpPr>
        <a:xfrm>
          <a:off x="0" y="0"/>
          <a:ext cx="0" cy="0"/>
          <a:chOff x="0" y="0"/>
          <a:chExt cx="0" cy="0"/>
        </a:xfrm>
      </p:grpSpPr>
      <p:sp>
        <p:nvSpPr>
          <p:cNvPr id="24" name="Rectangle: Single Corner Rounded 55">
            <a:extLst>
              <a:ext uri="{FF2B5EF4-FFF2-40B4-BE49-F238E27FC236}">
                <a16:creationId xmlns:a16="http://schemas.microsoft.com/office/drawing/2014/main" id="{25675409-AF12-424E-B380-278C5FE944D5}"/>
              </a:ext>
            </a:extLst>
          </p:cNvPr>
          <p:cNvSpPr/>
          <p:nvPr userDrawn="1"/>
        </p:nvSpPr>
        <p:spPr bwMode="gray">
          <a:xfrm>
            <a:off x="-114299" y="-127002"/>
            <a:ext cx="973370" cy="6482082"/>
          </a:xfrm>
          <a:prstGeom prst="roundRect">
            <a:avLst>
              <a:gd name="adj" fmla="val 8455"/>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6054762-9254-0D4E-BCD4-AE565B915464}"/>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5E506679-F503-F54E-8232-EF7575E80F8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527050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Light Blue">
    <p:bg>
      <p:bgPr>
        <a:solidFill>
          <a:srgbClr val="FFFFFF"/>
        </a:solidFill>
        <a:effectLst/>
      </p:bgPr>
    </p:bg>
    <p:spTree>
      <p:nvGrpSpPr>
        <p:cNvPr id="1" name=""/>
        <p:cNvGrpSpPr/>
        <p:nvPr/>
      </p:nvGrpSpPr>
      <p:grpSpPr>
        <a:xfrm>
          <a:off x="0" y="0"/>
          <a:ext cx="0" cy="0"/>
          <a:chOff x="0" y="0"/>
          <a:chExt cx="0" cy="0"/>
        </a:xfrm>
      </p:grpSpPr>
      <p:sp>
        <p:nvSpPr>
          <p:cNvPr id="5" name="Content Placeholder 18">
            <a:extLst>
              <a:ext uri="{FF2B5EF4-FFF2-40B4-BE49-F238E27FC236}">
                <a16:creationId xmlns:a16="http://schemas.microsoft.com/office/drawing/2014/main" id="{1FA56E7C-9A24-EF4A-8429-C017F6CEC55A}"/>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10" name="Rectangle: Single Corner Rounded 55">
            <a:extLst>
              <a:ext uri="{FF2B5EF4-FFF2-40B4-BE49-F238E27FC236}">
                <a16:creationId xmlns:a16="http://schemas.microsoft.com/office/drawing/2014/main" id="{25752157-1EA1-4DF8-91CB-5D026545D080}"/>
              </a:ext>
            </a:extLst>
          </p:cNvPr>
          <p:cNvSpPr/>
          <p:nvPr userDrawn="1"/>
        </p:nvSpPr>
        <p:spPr bwMode="gray">
          <a:xfrm>
            <a:off x="-114299" y="-127002"/>
            <a:ext cx="973370" cy="6482082"/>
          </a:xfrm>
          <a:prstGeom prst="roundRect">
            <a:avLst>
              <a:gd name="adj" fmla="val 8455"/>
            </a:avLst>
          </a:prstGeom>
          <a:solidFill>
            <a:schemeClr val="accent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6" name="Title 2">
            <a:extLst>
              <a:ext uri="{FF2B5EF4-FFF2-40B4-BE49-F238E27FC236}">
                <a16:creationId xmlns:a16="http://schemas.microsoft.com/office/drawing/2014/main" id="{E6A99A0D-7419-3B40-AD42-8DB8315648F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376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Tea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28EAFDF8-F6CD-4BA2-A44B-DABABBBF97B2}"/>
              </a:ext>
            </a:extLst>
          </p:cNvPr>
          <p:cNvSpPr/>
          <p:nvPr userDrawn="1"/>
        </p:nvSpPr>
        <p:spPr bwMode="gray">
          <a:xfrm>
            <a:off x="-114299" y="-127002"/>
            <a:ext cx="973370" cy="6482082"/>
          </a:xfrm>
          <a:prstGeom prst="roundRect">
            <a:avLst>
              <a:gd name="adj" fmla="val 8455"/>
            </a:avLst>
          </a:prstGeom>
          <a:solidFill>
            <a:schemeClr val="accent3"/>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623156BE-0D93-9947-9E1E-B9F92F0B4E09}"/>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4814C958-3B5D-F445-81E0-FF1F179CDCCA}"/>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39675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2 Gun Metal">
    <p:bg>
      <p:bgPr>
        <a:solidFill>
          <a:srgbClr val="FFFFFF"/>
        </a:solidFill>
        <a:effectLst/>
      </p:bgPr>
    </p:bg>
    <p:spTree>
      <p:nvGrpSpPr>
        <p:cNvPr id="1" name=""/>
        <p:cNvGrpSpPr/>
        <p:nvPr/>
      </p:nvGrpSpPr>
      <p:grpSpPr>
        <a:xfrm>
          <a:off x="0" y="0"/>
          <a:ext cx="0" cy="0"/>
          <a:chOff x="0" y="0"/>
          <a:chExt cx="0" cy="0"/>
        </a:xfrm>
      </p:grpSpPr>
      <p:sp>
        <p:nvSpPr>
          <p:cNvPr id="10" name="Rectangle: Single Corner Rounded 55">
            <a:extLst>
              <a:ext uri="{FF2B5EF4-FFF2-40B4-BE49-F238E27FC236}">
                <a16:creationId xmlns:a16="http://schemas.microsoft.com/office/drawing/2014/main" id="{F8479696-5776-4351-9904-F9783F17DE92}"/>
              </a:ext>
            </a:extLst>
          </p:cNvPr>
          <p:cNvSpPr/>
          <p:nvPr userDrawn="1"/>
        </p:nvSpPr>
        <p:spPr bwMode="gray">
          <a:xfrm>
            <a:off x="-114299" y="-127002"/>
            <a:ext cx="973370" cy="6482082"/>
          </a:xfrm>
          <a:prstGeom prst="roundRect">
            <a:avLst>
              <a:gd name="adj" fmla="val 8455"/>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C6FF2B29-32B4-CA46-824A-9E235BAE4F9C}"/>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D7C252D-39AD-7C4C-84C6-B1FD9DC4434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8873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2 Midnight">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7429ABC3-9EBB-47B5-BFD6-442F69DFAB3A}"/>
              </a:ext>
            </a:extLst>
          </p:cNvPr>
          <p:cNvSpPr/>
          <p:nvPr userDrawn="1"/>
        </p:nvSpPr>
        <p:spPr bwMode="gray">
          <a:xfrm>
            <a:off x="-114299" y="-127002"/>
            <a:ext cx="973370" cy="6482082"/>
          </a:xfrm>
          <a:prstGeom prst="roundRect">
            <a:avLst>
              <a:gd name="adj" fmla="val 8455"/>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D002839B-4A97-1047-9C69-AEB96FCC0BCF}"/>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9B68F083-E4D3-5C4B-B811-917B2E5D18D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62457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Footer Placeholder 2">
            <a:extLst>
              <a:ext uri="{FF2B5EF4-FFF2-40B4-BE49-F238E27FC236}">
                <a16:creationId xmlns:a16="http://schemas.microsoft.com/office/drawing/2014/main" id="{3A03272E-A5C6-CB49-BA8B-767EA157F8AE}"/>
              </a:ext>
            </a:extLst>
          </p:cNvPr>
          <p:cNvSpPr>
            <a:spLocks noGrp="1"/>
          </p:cNvSpPr>
          <p:nvPr>
            <p:ph type="ftr" sz="quarter" idx="3"/>
          </p:nvPr>
        </p:nvSpPr>
        <p:spPr>
          <a:xfrm>
            <a:off x="495299" y="6528816"/>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424323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chemeClr val="accent6">
              <a:lumMod val="40000"/>
              <a:lumOff val="60000"/>
            </a:schemeClr>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18" name="Text Placeholder 48">
            <a:extLst>
              <a:ext uri="{FF2B5EF4-FFF2-40B4-BE49-F238E27FC236}">
                <a16:creationId xmlns:a16="http://schemas.microsoft.com/office/drawing/2014/main" id="{6F6D3CAF-F7C0-0E43-AE55-B557B5B2CAB8}"/>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9" name="TextBox 8">
            <a:extLst>
              <a:ext uri="{FF2B5EF4-FFF2-40B4-BE49-F238E27FC236}">
                <a16:creationId xmlns:a16="http://schemas.microsoft.com/office/drawing/2014/main" id="{AD73AE66-D2D6-2F4A-B881-C8B70F38B6E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Text Placeholder 7">
            <a:extLst>
              <a:ext uri="{FF2B5EF4-FFF2-40B4-BE49-F238E27FC236}">
                <a16:creationId xmlns:a16="http://schemas.microsoft.com/office/drawing/2014/main" id="{7046D437-3264-F6DC-A2E1-DDEF4AC5BB1C}"/>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6218B41B-AA06-EB46-A468-6C030F63EC7A}"/>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6" name="Title 2">
            <a:extLst>
              <a:ext uri="{FF2B5EF4-FFF2-40B4-BE49-F238E27FC236}">
                <a16:creationId xmlns:a16="http://schemas.microsoft.com/office/drawing/2014/main" id="{9ACEF7A7-EEB2-CFA1-B461-4924F8BF02F9}"/>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7" name="Freeform 5">
            <a:extLst>
              <a:ext uri="{FF2B5EF4-FFF2-40B4-BE49-F238E27FC236}">
                <a16:creationId xmlns:a16="http://schemas.microsoft.com/office/drawing/2014/main" id="{2A123356-318C-095C-E708-AEAD9C4BC772}"/>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 Placeholder 7">
            <a:extLst>
              <a:ext uri="{FF2B5EF4-FFF2-40B4-BE49-F238E27FC236}">
                <a16:creationId xmlns:a16="http://schemas.microsoft.com/office/drawing/2014/main" id="{6EEAD541-6CB5-0443-91CE-1EBFA0EF558B}"/>
              </a:ext>
            </a:extLst>
          </p:cNvPr>
          <p:cNvSpPr>
            <a:spLocks noGrp="1"/>
          </p:cNvSpPr>
          <p:nvPr>
            <p:ph type="body" sz="quarter" idx="12" hasCustomPrompt="1"/>
          </p:nvPr>
        </p:nvSpPr>
        <p:spPr bwMode="gray">
          <a:xfrm>
            <a:off x="2401888" y="512165"/>
            <a:ext cx="5484812"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722ABFC3-157C-C0E4-DA8B-80E18DAD1BEC}"/>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15199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1107743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2">
            <a:extLst>
              <a:ext uri="{FF2B5EF4-FFF2-40B4-BE49-F238E27FC236}">
                <a16:creationId xmlns:a16="http://schemas.microsoft.com/office/drawing/2014/main" id="{B4AC2C1E-BA0E-DC40-8740-4C7EC419416D}"/>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3598516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Subtitle with Bullets)">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BC4B80B4-5715-4F96-83DC-B3F7CF22C554}"/>
              </a:ext>
            </a:extLst>
          </p:cNvPr>
          <p:cNvSpPr>
            <a:spLocks noGrp="1"/>
          </p:cNvSpPr>
          <p:nvPr>
            <p:ph type="body" sz="quarter" idx="17"/>
          </p:nvPr>
        </p:nvSpPr>
        <p:spPr>
          <a:xfrm>
            <a:off x="494189" y="1088135"/>
            <a:ext cx="11187112" cy="236347"/>
          </a:xfrm>
        </p:spPr>
        <p:txBody>
          <a:bodyPr/>
          <a:lstStyle>
            <a:lvl1pPr>
              <a:defRPr sz="16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966540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Takeaway Righ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90" y="1088135"/>
            <a:ext cx="7392134" cy="236347"/>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2">
            <a:extLst>
              <a:ext uri="{FF2B5EF4-FFF2-40B4-BE49-F238E27FC236}">
                <a16:creationId xmlns:a16="http://schemas.microsoft.com/office/drawing/2014/main" id="{BAF42B5A-06ED-4E95-BBB8-F57FEE1F84E5}"/>
              </a:ext>
            </a:extLst>
          </p:cNvPr>
          <p:cNvSpPr>
            <a:spLocks noGrp="1"/>
          </p:cNvSpPr>
          <p:nvPr>
            <p:ph type="body" sz="quarter" idx="17"/>
          </p:nvPr>
        </p:nvSpPr>
        <p:spPr>
          <a:xfrm>
            <a:off x="8829674" y="2058988"/>
            <a:ext cx="2867026" cy="411162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a:extLst>
              <a:ext uri="{FF2B5EF4-FFF2-40B4-BE49-F238E27FC236}">
                <a16:creationId xmlns:a16="http://schemas.microsoft.com/office/drawing/2014/main" id="{EF733B71-D555-941E-8384-FA2B78E9719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9292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Left Sid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a:xfrm>
            <a:off x="495299" y="2906377"/>
            <a:ext cx="2608263" cy="952155"/>
          </a:xfrm>
        </p:spPr>
        <p:txBody>
          <a:bodyPr/>
          <a:lstStyle/>
          <a:p>
            <a:r>
              <a:rPr lang="en-US"/>
              <a:t>Click to edit Master title style</a:t>
            </a:r>
          </a:p>
        </p:txBody>
      </p:sp>
      <p:sp>
        <p:nvSpPr>
          <p:cNvPr id="6" name="Subtitle">
            <a:extLst>
              <a:ext uri="{FF2B5EF4-FFF2-40B4-BE49-F238E27FC236}">
                <a16:creationId xmlns:a16="http://schemas.microsoft.com/office/drawing/2014/main" id="{2A9BCAA3-70F7-4208-9247-D197A13FECB8}"/>
              </a:ext>
            </a:extLst>
          </p:cNvPr>
          <p:cNvSpPr>
            <a:spLocks noGrp="1"/>
          </p:cNvSpPr>
          <p:nvPr>
            <p:ph type="subTitle" idx="1"/>
          </p:nvPr>
        </p:nvSpPr>
        <p:spPr>
          <a:xfrm>
            <a:off x="494189" y="3942416"/>
            <a:ext cx="2608263" cy="472694"/>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7573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Footer Placeholder 2">
            <a:extLst>
              <a:ext uri="{FF2B5EF4-FFF2-40B4-BE49-F238E27FC236}">
                <a16:creationId xmlns:a16="http://schemas.microsoft.com/office/drawing/2014/main" id="{F36D16B0-3ADE-DD47-83CE-1305D23E9A61}"/>
              </a:ext>
            </a:extLst>
          </p:cNvPr>
          <p:cNvSpPr>
            <a:spLocks noGrp="1"/>
          </p:cNvSpPr>
          <p:nvPr>
            <p:ph type="ftr" sz="quarter" idx="10"/>
          </p:nvPr>
        </p:nvSpPr>
        <p:spPr>
          <a:xfrm>
            <a:off x="495299" y="6532895"/>
            <a:ext cx="5943600" cy="118174"/>
          </a:xfrm>
        </p:spPr>
        <p:txBody>
          <a:bodyPr/>
          <a:lstStyle>
            <a:lvl1pPr>
              <a:defRPr>
                <a:solidFill>
                  <a:schemeClr val="accent5">
                    <a:lumMod val="60000"/>
                    <a:lumOff val="40000"/>
                  </a:schemeClr>
                </a:solidFill>
              </a:defRPr>
            </a:lvl1pPr>
          </a:lstStyle>
          <a:p>
            <a:endParaRPr lang="en-US" dirty="0"/>
          </a:p>
        </p:txBody>
      </p:sp>
      <p:sp>
        <p:nvSpPr>
          <p:cNvPr id="7" name="Title 1">
            <a:extLst>
              <a:ext uri="{FF2B5EF4-FFF2-40B4-BE49-F238E27FC236}">
                <a16:creationId xmlns:a16="http://schemas.microsoft.com/office/drawing/2014/main" id="{F56B218C-0241-074D-BD90-27E552E71C98}"/>
              </a:ext>
            </a:extLst>
          </p:cNvPr>
          <p:cNvSpPr>
            <a:spLocks noGrp="1"/>
          </p:cNvSpPr>
          <p:nvPr>
            <p:ph type="title"/>
          </p:nvPr>
        </p:nvSpPr>
        <p:spPr>
          <a:xfrm>
            <a:off x="495300" y="646771"/>
            <a:ext cx="11187112" cy="357832"/>
          </a:xfrm>
        </p:spPr>
        <p:txBody>
          <a:bodyPr/>
          <a:lstStyle/>
          <a:p>
            <a:r>
              <a:rPr lang="en-US"/>
              <a:t>Click to edit Master title style</a:t>
            </a:r>
            <a:endParaRPr lang="en-US" dirty="0"/>
          </a:p>
        </p:txBody>
      </p:sp>
      <p:sp>
        <p:nvSpPr>
          <p:cNvPr id="8" name="Content Placeholder 4">
            <a:extLst>
              <a:ext uri="{FF2B5EF4-FFF2-40B4-BE49-F238E27FC236}">
                <a16:creationId xmlns:a16="http://schemas.microsoft.com/office/drawing/2014/main" id="{DB853B50-E269-DF43-AAE9-523798C62499}"/>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ubtitle">
            <a:extLst>
              <a:ext uri="{FF2B5EF4-FFF2-40B4-BE49-F238E27FC236}">
                <a16:creationId xmlns:a16="http://schemas.microsoft.com/office/drawing/2014/main" id="{4A2A4FE0-4282-C34E-A8FD-CAE319C06BC6}"/>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157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087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1630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elf Whit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bg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B2BADF63-7A2A-4A3A-A253-424687008F60}"/>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
        <p:nvSpPr>
          <p:cNvPr id="9" name="TextBox 8">
            <a:extLst>
              <a:ext uri="{FF2B5EF4-FFF2-40B4-BE49-F238E27FC236}">
                <a16:creationId xmlns:a16="http://schemas.microsoft.com/office/drawing/2014/main" id="{998A71DB-976E-A24A-96E2-B18CF91A65F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92430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6835771C-39C4-439F-9E17-EFD2B4011CB5}"/>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solidFill>
                <a:latin typeface="+mn-lt"/>
                <a:ea typeface="+mn-ea"/>
                <a:cs typeface="+mn-cs"/>
              </a:rPr>
              <a:pPr marL="0" lvl="0" algn="r" defTabSz="914400" rtl="0" eaLnBrk="1" latinLnBrk="0" hangingPunct="1">
                <a:lnSpc>
                  <a:spcPct val="125000"/>
                </a:lnSpc>
              </a:pPr>
              <a:t>‹#›</a:t>
            </a:fld>
            <a:endParaRPr lang="en-US" sz="800" kern="1200">
              <a:solidFill>
                <a:schemeClr val="accent5"/>
              </a:solidFill>
              <a:latin typeface="+mn-lt"/>
              <a:ea typeface="+mn-ea"/>
              <a:cs typeface="+mn-cs"/>
            </a:endParaRPr>
          </a:p>
        </p:txBody>
      </p:sp>
      <p:sp>
        <p:nvSpPr>
          <p:cNvPr id="10" name="TextBox 9">
            <a:extLst>
              <a:ext uri="{FF2B5EF4-FFF2-40B4-BE49-F238E27FC236}">
                <a16:creationId xmlns:a16="http://schemas.microsoft.com/office/drawing/2014/main" id="{80801655-BB5D-8D42-BF35-5552419A184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1250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CCD3E2"/>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9" name="Text Placeholder 48">
            <a:extLst>
              <a:ext uri="{FF2B5EF4-FFF2-40B4-BE49-F238E27FC236}">
                <a16:creationId xmlns:a16="http://schemas.microsoft.com/office/drawing/2014/main" id="{2F1BD3B7-D097-CC4F-8109-2E0601867AEF}"/>
              </a:ext>
            </a:extLst>
          </p:cNvPr>
          <p:cNvSpPr>
            <a:spLocks noGrp="1"/>
          </p:cNvSpPr>
          <p:nvPr>
            <p:ph type="body" sz="quarter" idx="14" hasCustomPrompt="1"/>
          </p:nvPr>
        </p:nvSpPr>
        <p:spPr bwMode="gray">
          <a:xfrm>
            <a:off x="479626" y="5521260"/>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9" name="TextBox 8">
            <a:extLst>
              <a:ext uri="{FF2B5EF4-FFF2-40B4-BE49-F238E27FC236}">
                <a16:creationId xmlns:a16="http://schemas.microsoft.com/office/drawing/2014/main" id="{73E3A743-A15B-FB4C-BEF7-099512A606F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
        <p:nvSpPr>
          <p:cNvPr id="10" name="Text Placeholder 7">
            <a:extLst>
              <a:ext uri="{FF2B5EF4-FFF2-40B4-BE49-F238E27FC236}">
                <a16:creationId xmlns:a16="http://schemas.microsoft.com/office/drawing/2014/main" id="{EEA10B34-F7FE-E96A-53FC-8454E607F28F}"/>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1" name="Text Placeholder 7">
            <a:extLst>
              <a:ext uri="{FF2B5EF4-FFF2-40B4-BE49-F238E27FC236}">
                <a16:creationId xmlns:a16="http://schemas.microsoft.com/office/drawing/2014/main" id="{9FA6681A-B52F-DB20-A9AF-D17C702AE9CC}"/>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12" name="Text Placeholder 5">
            <a:extLst>
              <a:ext uri="{FF2B5EF4-FFF2-40B4-BE49-F238E27FC236}">
                <a16:creationId xmlns:a16="http://schemas.microsoft.com/office/drawing/2014/main" id="{06E8827C-B909-5B38-0773-12F93F19FBC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8C8F2FB8-2E39-725C-6AA5-92378D0DB8F6}"/>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D52CF34C-DCED-1EA5-780E-B511C58297B0}"/>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3" name="TextBox 2">
            <a:extLst>
              <a:ext uri="{FF2B5EF4-FFF2-40B4-BE49-F238E27FC236}">
                <a16:creationId xmlns:a16="http://schemas.microsoft.com/office/drawing/2014/main" id="{C42ABEF2-6954-6E10-9F6A-D9762ADCCB58}"/>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75829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sp>
        <p:nvSpPr>
          <p:cNvPr id="56" name="Rectangle: Rounded Corners 55">
            <a:extLst>
              <a:ext uri="{FF2B5EF4-FFF2-40B4-BE49-F238E27FC236}">
                <a16:creationId xmlns:a16="http://schemas.microsoft.com/office/drawing/2014/main" id="{9C54434D-FA64-4658-9BFD-21AB34B4189F}"/>
              </a:ext>
            </a:extLst>
          </p:cNvPr>
          <p:cNvSpPr/>
          <p:nvPr userDrawn="1"/>
        </p:nvSpPr>
        <p:spPr bwMode="gray">
          <a:xfrm>
            <a:off x="481013" y="5312740"/>
            <a:ext cx="11856130" cy="1697660"/>
          </a:xfrm>
          <a:prstGeom prst="roundRect">
            <a:avLst>
              <a:gd name="adj" fmla="val 4848"/>
            </a:avLst>
          </a:prstGeom>
          <a:solidFill>
            <a:schemeClr val="accent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34032CCB-9D02-4DA9-9379-A73762F29F44}"/>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2675B83E-0BE5-D244-AA83-CABD189E8C6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5653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A8FB935D-3E2E-374D-9237-10480721EB01}"/>
              </a:ext>
            </a:extLst>
          </p:cNvPr>
          <p:cNvSpPr/>
          <p:nvPr userDrawn="1"/>
        </p:nvSpPr>
        <p:spPr bwMode="gray">
          <a:xfrm>
            <a:off x="481013" y="5312740"/>
            <a:ext cx="11856130" cy="1697660"/>
          </a:xfrm>
          <a:prstGeom prst="roundRect">
            <a:avLst>
              <a:gd name="adj" fmla="val 4848"/>
            </a:avLst>
          </a:prstGeom>
          <a:solidFill>
            <a:schemeClr val="accent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C8381936-07CE-4E0E-A28C-AE4F2F90F48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a:solidFill>
                <a:schemeClr val="bg1"/>
              </a:solidFill>
              <a:latin typeface="+mn-lt"/>
              <a:ea typeface="+mn-ea"/>
              <a:cs typeface="+mn-cs"/>
            </a:endParaRPr>
          </a:p>
        </p:txBody>
      </p:sp>
      <p:sp>
        <p:nvSpPr>
          <p:cNvPr id="10" name="TextBox 9">
            <a:extLst>
              <a:ext uri="{FF2B5EF4-FFF2-40B4-BE49-F238E27FC236}">
                <a16:creationId xmlns:a16="http://schemas.microsoft.com/office/drawing/2014/main" id="{E1348D7E-2C52-0648-B459-2BB160BEC88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1669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64F7479C-618C-7446-B7B5-D8A90E14FF2D}"/>
              </a:ext>
            </a:extLst>
          </p:cNvPr>
          <p:cNvSpPr/>
          <p:nvPr userDrawn="1"/>
        </p:nvSpPr>
        <p:spPr bwMode="gray">
          <a:xfrm>
            <a:off x="481013" y="5312740"/>
            <a:ext cx="11856130" cy="1697660"/>
          </a:xfrm>
          <a:prstGeom prst="roundRect">
            <a:avLst>
              <a:gd name="adj" fmla="val 4848"/>
            </a:avLst>
          </a:prstGeom>
          <a:solidFill>
            <a:schemeClr val="accent3"/>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6"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8EC75432-B24B-45B9-83ED-D23B86BEF52A}"/>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1684853D-5F0A-494C-9888-7AAEF3B1B6D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3936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69505E91-7C68-D541-9803-812E1EBF74DF}"/>
              </a:ext>
            </a:extLst>
          </p:cNvPr>
          <p:cNvSpPr/>
          <p:nvPr userDrawn="1"/>
        </p:nvSpPr>
        <p:spPr bwMode="gray">
          <a:xfrm>
            <a:off x="481013" y="5312740"/>
            <a:ext cx="11856130" cy="1697660"/>
          </a:xfrm>
          <a:prstGeom prst="roundRect">
            <a:avLst>
              <a:gd name="adj" fmla="val 4848"/>
            </a:avLst>
          </a:prstGeom>
          <a:solidFill>
            <a:schemeClr val="accent5"/>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24B18C2F-53E3-41A5-897F-9ABCFEF64568}"/>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D9A81EAB-DE44-ED41-8D8F-2A4169FC143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618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C92B453A-5E12-4F44-BB8F-D65CF49A9122}"/>
              </a:ext>
            </a:extLst>
          </p:cNvPr>
          <p:cNvSpPr/>
          <p:nvPr userDrawn="1"/>
        </p:nvSpPr>
        <p:spPr bwMode="gray">
          <a:xfrm>
            <a:off x="481013" y="5312740"/>
            <a:ext cx="11856130" cy="1697660"/>
          </a:xfrm>
          <a:prstGeom prst="roundRect">
            <a:avLst>
              <a:gd name="adj" fmla="val 4848"/>
            </a:avLst>
          </a:prstGeom>
          <a:solidFill>
            <a:schemeClr val="tx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7C5C23DA-0A03-41BE-AF55-A9326FD999AC}"/>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72C27C62-1DFD-8E4E-8A14-4A72529B9377}"/>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8142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fty Fifty White">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209C095-798B-214F-A427-CA1FF1953505}"/>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75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908541F3-28CD-794D-9212-C37EF4271E5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B921A830-8155-434F-BFE6-D8CA5368B334}"/>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ED0D2AB-2132-8B4F-AB70-4197C98BFB64}"/>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B5650983-3362-1142-83CB-9EC49F127E3C}"/>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7CFF6B76-0309-ED4F-B66F-54334FFDD77A}"/>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4F8BEE86-35F8-4548-A2EE-1A3FD6EC6FD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2B80D626-CD2D-6D45-A432-FC7D2B967617}"/>
              </a:ext>
            </a:extLst>
          </p:cNvPr>
          <p:cNvSpPr>
            <a:spLocks noGrp="1"/>
          </p:cNvSpPr>
          <p:nvPr>
            <p:ph type="body" sz="quarter" idx="15"/>
          </p:nvPr>
        </p:nvSpPr>
        <p:spPr bwMode="gray">
          <a:xfrm>
            <a:off x="6583680" y="1719073"/>
            <a:ext cx="5111496" cy="4268259"/>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49294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A40B6DD-258D-C246-8BB9-62A7411878D6}"/>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DBBCDC54-CC87-904C-8D9F-1A247E8C6D5F}"/>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72D7EA7C-4AD9-4343-9C9B-49A12429400C}"/>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4C02348-CD98-294E-BC2A-06B9CD5F0D31}"/>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849C1EDC-B19F-C14B-A41C-8D770C7F9EF8}"/>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F670B2ED-70D6-3142-AB7E-976580D465E2}"/>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D7D74485-0271-524F-8B8A-8164ABD88AF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81CF0D5-0D6D-A44E-9EA2-45549E1EAD0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0425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04152D91-17AA-41AE-AB21-FD3D3CE368DF}"/>
              </a:ext>
            </a:extLst>
          </p:cNvPr>
          <p:cNvSpPr/>
          <p:nvPr userDrawn="1"/>
        </p:nvSpPr>
        <p:spPr bwMode="gray">
          <a:xfrm>
            <a:off x="6093390" y="-159655"/>
            <a:ext cx="6272784" cy="6519672"/>
          </a:xfrm>
          <a:prstGeom prst="roundRect">
            <a:avLst>
              <a:gd name="adj" fmla="val 1350"/>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2" name="Text Placeholder 28">
            <a:extLst>
              <a:ext uri="{FF2B5EF4-FFF2-40B4-BE49-F238E27FC236}">
                <a16:creationId xmlns:a16="http://schemas.microsoft.com/office/drawing/2014/main" id="{31A6D88C-0B61-5E4A-A163-4E28BEBD2723}"/>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43" name="Text Placeholder 30">
            <a:extLst>
              <a:ext uri="{FF2B5EF4-FFF2-40B4-BE49-F238E27FC236}">
                <a16:creationId xmlns:a16="http://schemas.microsoft.com/office/drawing/2014/main" id="{BA05B7BD-2711-B14D-9AAD-E3A34AECC05D}"/>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45" name="Footer Placeholder 2">
            <a:extLst>
              <a:ext uri="{FF2B5EF4-FFF2-40B4-BE49-F238E27FC236}">
                <a16:creationId xmlns:a16="http://schemas.microsoft.com/office/drawing/2014/main" id="{A98BC9DF-C552-D942-AEEA-E0F79D3C68A5}"/>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46" name="Title 2">
            <a:extLst>
              <a:ext uri="{FF2B5EF4-FFF2-40B4-BE49-F238E27FC236}">
                <a16:creationId xmlns:a16="http://schemas.microsoft.com/office/drawing/2014/main" id="{1130FC52-F31F-7544-851A-A9FB6D342CA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47" name="Content Placeholder 4">
            <a:extLst>
              <a:ext uri="{FF2B5EF4-FFF2-40B4-BE49-F238E27FC236}">
                <a16:creationId xmlns:a16="http://schemas.microsoft.com/office/drawing/2014/main" id="{B5E7483F-960A-C445-85E2-B0C91B781B85}"/>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 name="Subtitle">
            <a:extLst>
              <a:ext uri="{FF2B5EF4-FFF2-40B4-BE49-F238E27FC236}">
                <a16:creationId xmlns:a16="http://schemas.microsoft.com/office/drawing/2014/main" id="{E17041E4-15FE-6842-9C64-29DEE41F2BE1}"/>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4" name="Text Placeholder 5">
            <a:extLst>
              <a:ext uri="{FF2B5EF4-FFF2-40B4-BE49-F238E27FC236}">
                <a16:creationId xmlns:a16="http://schemas.microsoft.com/office/drawing/2014/main" id="{15C1667E-9CBE-4949-928C-EF05922920B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Text Placeholder 30">
            <a:extLst>
              <a:ext uri="{FF2B5EF4-FFF2-40B4-BE49-F238E27FC236}">
                <a16:creationId xmlns:a16="http://schemas.microsoft.com/office/drawing/2014/main" id="{3EE211B0-5301-314E-A546-F5240C27BD6A}"/>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7056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21" name="Rectangle: Rounded Corners 19">
            <a:extLst>
              <a:ext uri="{FF2B5EF4-FFF2-40B4-BE49-F238E27FC236}">
                <a16:creationId xmlns:a16="http://schemas.microsoft.com/office/drawing/2014/main" id="{F87F1BE8-1C87-7140-8D96-5BAA105664DE}"/>
              </a:ext>
            </a:extLst>
          </p:cNvPr>
          <p:cNvSpPr/>
          <p:nvPr userDrawn="1"/>
        </p:nvSpPr>
        <p:spPr bwMode="gray">
          <a:xfrm>
            <a:off x="6093390" y="-159655"/>
            <a:ext cx="6272784" cy="6519672"/>
          </a:xfrm>
          <a:prstGeom prst="roundRect">
            <a:avLst>
              <a:gd name="adj" fmla="val 1350"/>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978F00E-A531-544A-97D2-32037CCCB895}"/>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E3E10B72-CE09-0046-A399-08CDF607F2B9}"/>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ADEE25ED-B5AE-EE4B-A67A-7AACA0E01940}"/>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763CCC0A-FCD5-0E4E-BD3E-52E4C4A6574B}"/>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519D1D9C-EB4E-154F-9E99-DB1EDA4B5C0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D9A8643E-8094-8440-BBA5-B802F676757B}"/>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7645CF81-755A-1745-8DBE-7ED5F0553595}"/>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1A16A13E-863C-F146-A187-E62532EE1BC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3994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22" name="Rectangle: Rounded Corners 19">
            <a:extLst>
              <a:ext uri="{FF2B5EF4-FFF2-40B4-BE49-F238E27FC236}">
                <a16:creationId xmlns:a16="http://schemas.microsoft.com/office/drawing/2014/main" id="{93B00248-C527-3D45-83C9-6F26343EC0C4}"/>
              </a:ext>
            </a:extLst>
          </p:cNvPr>
          <p:cNvSpPr/>
          <p:nvPr userDrawn="1"/>
        </p:nvSpPr>
        <p:spPr bwMode="gray">
          <a:xfrm>
            <a:off x="6096000" y="-154842"/>
            <a:ext cx="6272784" cy="6519672"/>
          </a:xfrm>
          <a:prstGeom prst="roundRect">
            <a:avLst>
              <a:gd name="adj" fmla="val 1350"/>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6A27C14-AB3B-E64D-88C0-1BE4A074DE6D}"/>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F9EE034B-0257-1C45-A7DC-676E48E77CE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78F000DC-9EC4-6E4F-BDE7-BFE0E5C1F9AF}"/>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A5A33399-B0A0-8748-AA79-FC0A5B75845E}"/>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FDF89DCF-630A-5A40-B669-67AE58A496BA}"/>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4790201-1828-9648-878F-799A24FACD66}"/>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D198E9A-385B-A740-99CC-B7F700E716FB}"/>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7A9C3D7-40EB-2A42-A50B-7587F3F427E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801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6E048808-9D96-49F4-AAF9-8EF21E48FAE0}"/>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214ACD"/>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35" name="Text Placeholder 48">
            <a:extLst>
              <a:ext uri="{FF2B5EF4-FFF2-40B4-BE49-F238E27FC236}">
                <a16:creationId xmlns:a16="http://schemas.microsoft.com/office/drawing/2014/main" id="{AF53501B-85ED-A842-A9B0-46F3598AE1CD}"/>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0" name="TextBox 9">
            <a:extLst>
              <a:ext uri="{FF2B5EF4-FFF2-40B4-BE49-F238E27FC236}">
                <a16:creationId xmlns:a16="http://schemas.microsoft.com/office/drawing/2014/main" id="{8B2608F0-95ED-EF42-8399-6A838020E81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A4CE2BBA-DEBC-8040-A56C-C6C64C29A740}"/>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1BFE83DC-9E6F-C938-88C6-2E34095F842F}"/>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BD83B88-A2C3-D414-9EA3-8923652EF50B}"/>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4631230A-B24E-306B-C5ED-54A596C81C1B}"/>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1C4BFDED-1EBC-5640-DD94-82C0EE38DB2E}"/>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5" name="TextBox 4">
            <a:extLst>
              <a:ext uri="{FF2B5EF4-FFF2-40B4-BE49-F238E27FC236}">
                <a16:creationId xmlns:a16="http://schemas.microsoft.com/office/drawing/2014/main" id="{E5A8B1D4-C59D-98CB-5E9E-DD01E14C9A49}"/>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95171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Rounded Corners 18">
            <a:extLst>
              <a:ext uri="{FF2B5EF4-FFF2-40B4-BE49-F238E27FC236}">
                <a16:creationId xmlns:a16="http://schemas.microsoft.com/office/drawing/2014/main" id="{A7C99A1E-5CFA-4EFC-A063-074EDF821119}"/>
              </a:ext>
            </a:extLst>
          </p:cNvPr>
          <p:cNvSpPr/>
          <p:nvPr userDrawn="1"/>
        </p:nvSpPr>
        <p:spPr bwMode="gray">
          <a:xfrm>
            <a:off x="8460293" y="-139701"/>
            <a:ext cx="3871407" cy="6499717"/>
          </a:xfrm>
          <a:prstGeom prst="roundRect">
            <a:avLst>
              <a:gd name="adj" fmla="val 1715"/>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9" name="Text Placeholder 5">
            <a:extLst>
              <a:ext uri="{FF2B5EF4-FFF2-40B4-BE49-F238E27FC236}">
                <a16:creationId xmlns:a16="http://schemas.microsoft.com/office/drawing/2014/main" id="{51E58B32-BF86-1B4F-849D-754C4E8DC536}"/>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5DE0D3DD-B6A4-C940-B9C1-3942EE6EDD97}"/>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4FFDFB95-D15C-9443-A4A8-88A88E287B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21" name="Subtitle">
            <a:extLst>
              <a:ext uri="{FF2B5EF4-FFF2-40B4-BE49-F238E27FC236}">
                <a16:creationId xmlns:a16="http://schemas.microsoft.com/office/drawing/2014/main" id="{34DC837C-21C7-DF42-9E81-CB31882DC1D9}"/>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403226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utaway 1/3 Right White">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68C10A23-AB9B-344F-BDAE-6E127C4D2687}"/>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D268E469-C052-664A-A93C-80358167877C}"/>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CDB1ACE2-BCC7-6341-8940-FF64DFA79F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67435D6-1D31-9249-A99A-C5DD01E90B8D}"/>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57414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8CF46E0A-A9CC-A449-8C05-C6709771610D}"/>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04A1FA0A-CF2F-2D47-9760-01BB1540C97B}"/>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F33D036D-3D4A-8040-BCBE-BB5197725432}"/>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EB1DBC36-E9EE-6B4A-915A-898BDB514718}"/>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1727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9" name="Rectangle: Rounded Corners 18">
            <a:extLst>
              <a:ext uri="{FF2B5EF4-FFF2-40B4-BE49-F238E27FC236}">
                <a16:creationId xmlns:a16="http://schemas.microsoft.com/office/drawing/2014/main" id="{4D80D427-68E5-9F42-B2B3-61C71D73B8B7}"/>
              </a:ext>
            </a:extLst>
          </p:cNvPr>
          <p:cNvSpPr/>
          <p:nvPr userDrawn="1"/>
        </p:nvSpPr>
        <p:spPr bwMode="gray">
          <a:xfrm>
            <a:off x="8460293" y="-139701"/>
            <a:ext cx="3871407" cy="6499717"/>
          </a:xfrm>
          <a:prstGeom prst="roundRect">
            <a:avLst>
              <a:gd name="adj" fmla="val 1715"/>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1B4C3FE8-20F3-7E44-AD00-1F33931CBAD9}"/>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D490A05-760F-FB46-A3B4-D6021E3ECF32}"/>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3" name="Title 2">
            <a:extLst>
              <a:ext uri="{FF2B5EF4-FFF2-40B4-BE49-F238E27FC236}">
                <a16:creationId xmlns:a16="http://schemas.microsoft.com/office/drawing/2014/main" id="{2ED1186A-D50F-8243-8D7A-E867F902FD7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4" name="Subtitle">
            <a:extLst>
              <a:ext uri="{FF2B5EF4-FFF2-40B4-BE49-F238E27FC236}">
                <a16:creationId xmlns:a16="http://schemas.microsoft.com/office/drawing/2014/main" id="{C84BC659-49EB-FB4A-B7F5-2869ECB6F251}"/>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4501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896A7325-403F-0A42-A6FF-B47615E6303B}"/>
              </a:ext>
            </a:extLst>
          </p:cNvPr>
          <p:cNvSpPr/>
          <p:nvPr userDrawn="1"/>
        </p:nvSpPr>
        <p:spPr bwMode="gray">
          <a:xfrm>
            <a:off x="8460293" y="-139701"/>
            <a:ext cx="3871407" cy="6499717"/>
          </a:xfrm>
          <a:prstGeom prst="roundRect">
            <a:avLst>
              <a:gd name="adj" fmla="val 1715"/>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0C738791-B600-7943-B1A8-2D6A1C7FC535}"/>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46C7A33D-1FEE-434B-9F52-81E9A3C63B79}"/>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6F3B180F-7BB8-EC41-98C8-D5A4DD6762C8}"/>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C0FF016-5139-3B4B-B303-AFE23034ADD5}"/>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91842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ull Image, Title R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9069388" y="2557766"/>
            <a:ext cx="2627314" cy="1657338"/>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9069387" y="5034191"/>
            <a:ext cx="2627313"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F2F733F4-FDC8-4D30-B7CF-F12D90AFBE39}"/>
              </a:ext>
            </a:extLst>
          </p:cNvPr>
          <p:cNvSpPr>
            <a:spLocks noGrp="1"/>
          </p:cNvSpPr>
          <p:nvPr>
            <p:ph type="title"/>
          </p:nvPr>
        </p:nvSpPr>
        <p:spPr bwMode="gray">
          <a:xfrm>
            <a:off x="9074292" y="1649323"/>
            <a:ext cx="2627313"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09D6CCF0-57C4-384B-B6F4-DBD59EA7DA36}"/>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34241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ull Image, Title Lef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2608263" cy="1657338"/>
          </a:xfrm>
          <a:prstGeom prst="rect">
            <a:avLst/>
          </a:prstGeom>
        </p:spPr>
        <p:txBody>
          <a:bodyPr anchor="t">
            <a:normAutofit/>
          </a:bodyPr>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495300" y="6532895"/>
            <a:ext cx="260826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2" name="Title 1">
            <a:extLst>
              <a:ext uri="{FF2B5EF4-FFF2-40B4-BE49-F238E27FC236}">
                <a16:creationId xmlns:a16="http://schemas.microsoft.com/office/drawing/2014/main" id="{32122FCF-2444-4089-9E65-51687ED4C279}"/>
              </a:ext>
            </a:extLst>
          </p:cNvPr>
          <p:cNvSpPr>
            <a:spLocks noGrp="1"/>
          </p:cNvSpPr>
          <p:nvPr>
            <p:ph type="title"/>
          </p:nvPr>
        </p:nvSpPr>
        <p:spPr>
          <a:xfrm>
            <a:off x="495300" y="3835007"/>
            <a:ext cx="2608262"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2967F99B-809C-A140-B160-DAEC57DB6B6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113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itle 3">
            <a:extLst>
              <a:ext uri="{FF2B5EF4-FFF2-40B4-BE49-F238E27FC236}">
                <a16:creationId xmlns:a16="http://schemas.microsoft.com/office/drawing/2014/main" id="{FD4297B3-BF9D-4941-8E72-F600F3133AED}"/>
              </a:ext>
            </a:extLst>
          </p:cNvPr>
          <p:cNvSpPr>
            <a:spLocks noGrp="1"/>
          </p:cNvSpPr>
          <p:nvPr>
            <p:ph type="title"/>
          </p:nvPr>
        </p:nvSpPr>
        <p:spPr>
          <a:xfrm>
            <a:off x="495300" y="549415"/>
            <a:ext cx="11187112" cy="455189"/>
          </a:xfrm>
        </p:spPr>
        <p:txBody>
          <a:bodyPr/>
          <a:lstStyle>
            <a:lvl1pPr>
              <a:defRPr>
                <a:solidFill>
                  <a:schemeClr val="bg1"/>
                </a:solidFill>
              </a:defRPr>
            </a:lvl1pPr>
          </a:lstStyle>
          <a:p>
            <a:r>
              <a:rPr lang="en-US"/>
              <a:t>Click to edit Master title style</a:t>
            </a:r>
            <a:endParaRPr lang="en-US" dirty="0"/>
          </a:p>
        </p:txBody>
      </p:sp>
      <p:sp>
        <p:nvSpPr>
          <p:cNvPr id="6" name="Subtitle">
            <a:extLst>
              <a:ext uri="{FF2B5EF4-FFF2-40B4-BE49-F238E27FC236}">
                <a16:creationId xmlns:a16="http://schemas.microsoft.com/office/drawing/2014/main" id="{D3929FBC-1F16-4E08-85F8-A3FA3A68AE87}"/>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a:extLst>
              <a:ext uri="{FF2B5EF4-FFF2-40B4-BE49-F238E27FC236}">
                <a16:creationId xmlns:a16="http://schemas.microsoft.com/office/drawing/2014/main" id="{DC89C629-A9B6-E647-8093-A390B13275C6}"/>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1091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extBox 4">
            <a:extLst>
              <a:ext uri="{FF2B5EF4-FFF2-40B4-BE49-F238E27FC236}">
                <a16:creationId xmlns:a16="http://schemas.microsoft.com/office/drawing/2014/main" id="{01F4AD81-1574-E14F-8F0D-32C28C3162C9}"/>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1419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ull Image with Takeaway_Whit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bg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A3AF58CE-3469-E745-820A-134FF84006C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3751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bg>
      <p:bgPr>
        <a:solidFill>
          <a:schemeClr val="accent5"/>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B7329F7A-F684-4776-994A-3A656ABA9581}"/>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3D4F6B"/>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51A2E1C5-0E40-1243-837A-54873794C32F}"/>
              </a:ext>
            </a:extLst>
          </p:cNvPr>
          <p:cNvSpPr>
            <a:spLocks noGrp="1"/>
          </p:cNvSpPr>
          <p:nvPr>
            <p:ph type="body" sz="quarter" idx="14" hasCustomPrompt="1"/>
          </p:nvPr>
        </p:nvSpPr>
        <p:spPr bwMode="gray">
          <a:xfrm>
            <a:off x="477369" y="5527626"/>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0" name="TextBox 9">
            <a:extLst>
              <a:ext uri="{FF2B5EF4-FFF2-40B4-BE49-F238E27FC236}">
                <a16:creationId xmlns:a16="http://schemas.microsoft.com/office/drawing/2014/main" id="{58ACBF89-AA8C-6A42-B617-C39E6FA2922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97FC8AC1-D033-B9FF-0F8C-CEBF0C300671}"/>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9734089C-8E02-8D96-F22C-04C3B1C245D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3E3AF855-3611-0106-B775-3EBADA15C3B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3E0DF7D0-FEC6-B774-BCEC-EA89597AA878}"/>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47375881-F3B9-B0F8-CEA2-FF68FCDAE13B}"/>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C19F3497-BE7B-EED0-EF42-BE38199946CE}"/>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7033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Full Image with Takeaway_Nicke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6">
              <a:lumMod val="40000"/>
              <a:lumOff val="60000"/>
            </a:schemeClr>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8E411577-17FB-C649-9670-726F4CAE6C8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solidFill>
              </a:rPr>
              <a:t>Confidential – Qualcomm Technologies, Inc. and/or its affiliated companies – May Contain Trade Secrets</a:t>
            </a:r>
          </a:p>
        </p:txBody>
      </p:sp>
    </p:spTree>
    <p:extLst>
      <p:ext uri="{BB962C8B-B14F-4D97-AF65-F5344CB8AC3E}">
        <p14:creationId xmlns:p14="http://schemas.microsoft.com/office/powerpoint/2010/main" val="341453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ull Image with Takeaway_Blu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2">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0E80D881-AF3F-E040-ACE4-6B37EF43041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1738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with Takeaway_Gunmeta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5"/>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6">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FDF54461-5151-C04D-8440-C6989E1AC50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6269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ull Image with Takeaway_Midn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tx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787F20BE-385D-1546-8719-238B0EDC7B5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369220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howcase Circl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24" y="856"/>
            <a:ext cx="12188951" cy="6856285"/>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5" name="Text Placeholder 4">
            <a:extLst>
              <a:ext uri="{FF2B5EF4-FFF2-40B4-BE49-F238E27FC236}">
                <a16:creationId xmlns:a16="http://schemas.microsoft.com/office/drawing/2014/main" id="{4AB9CF9E-9175-450B-AB3E-7D31F994FD23}"/>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EF3D35AC-624D-D544-AC29-93F242E72E1D}"/>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
        <p:nvSpPr>
          <p:cNvPr id="7" name="TextBox 6">
            <a:extLst>
              <a:ext uri="{FF2B5EF4-FFF2-40B4-BE49-F238E27FC236}">
                <a16:creationId xmlns:a16="http://schemas.microsoft.com/office/drawing/2014/main" id="{C2B1A7AF-F3D5-A247-8FE4-3EEB17DF0D5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9451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howcase Squar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6" name="Text Placeholder 4">
            <a:extLst>
              <a:ext uri="{FF2B5EF4-FFF2-40B4-BE49-F238E27FC236}">
                <a16:creationId xmlns:a16="http://schemas.microsoft.com/office/drawing/2014/main" id="{09292DE0-26C7-4618-80C9-C8186C225E2F}"/>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5" name="Picture Placeholder 5">
            <a:extLst>
              <a:ext uri="{FF2B5EF4-FFF2-40B4-BE49-F238E27FC236}">
                <a16:creationId xmlns:a16="http://schemas.microsoft.com/office/drawing/2014/main" id="{7EC3A1C4-1BC3-884C-944A-7D0EE5819A5C}"/>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
        <p:nvSpPr>
          <p:cNvPr id="7" name="TextBox 6">
            <a:extLst>
              <a:ext uri="{FF2B5EF4-FFF2-40B4-BE49-F238E27FC236}">
                <a16:creationId xmlns:a16="http://schemas.microsoft.com/office/drawing/2014/main" id="{2CB94F15-8CAD-6B46-AB34-F89C3C2278B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50601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howcase Circl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562BC7C7-95C8-4A62-9ABD-E4235BE30AC6}"/>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F9B3A5FF-139D-764C-B3E9-7C291A5BE137}"/>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
        <p:nvSpPr>
          <p:cNvPr id="8" name="TextBox 7">
            <a:extLst>
              <a:ext uri="{FF2B5EF4-FFF2-40B4-BE49-F238E27FC236}">
                <a16:creationId xmlns:a16="http://schemas.microsoft.com/office/drawing/2014/main" id="{C49EAFA4-AEE1-6C46-B6E5-72CA3FA3C5C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132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howcase Squar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6490BB97-1EFB-4144-9135-DB96B5FD7F51}"/>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D12ABD92-6C8C-9643-918B-330DAE4D14CE}"/>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
        <p:nvSpPr>
          <p:cNvPr id="8" name="TextBox 7">
            <a:extLst>
              <a:ext uri="{FF2B5EF4-FFF2-40B4-BE49-F238E27FC236}">
                <a16:creationId xmlns:a16="http://schemas.microsoft.com/office/drawing/2014/main" id="{1956C6D9-5D4F-7341-B4D7-17E41010580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231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Image Left White">
    <p:spTree>
      <p:nvGrpSpPr>
        <p:cNvPr id="1" name=""/>
        <p:cNvGrpSpPr/>
        <p:nvPr/>
      </p:nvGrpSpPr>
      <p:grpSpPr>
        <a:xfrm>
          <a:off x="0" y="0"/>
          <a:ext cx="0" cy="0"/>
          <a:chOff x="0" y="0"/>
          <a:chExt cx="0" cy="0"/>
        </a:xfrm>
      </p:grpSpPr>
      <p:sp>
        <p:nvSpPr>
          <p:cNvPr id="13" name="Rectangle: Rounded Corners 4">
            <a:extLst>
              <a:ext uri="{FF2B5EF4-FFF2-40B4-BE49-F238E27FC236}">
                <a16:creationId xmlns:a16="http://schemas.microsoft.com/office/drawing/2014/main" id="{C988A4B5-657E-A827-878F-6C41AF5B4316}"/>
              </a:ext>
            </a:extLst>
          </p:cNvPr>
          <p:cNvSpPr/>
          <p:nvPr userDrawn="1"/>
        </p:nvSpPr>
        <p:spPr bwMode="gray">
          <a:xfrm>
            <a:off x="7531546" y="-130877"/>
            <a:ext cx="4772673" cy="7115877"/>
          </a:xfrm>
          <a:prstGeom prst="roundRect">
            <a:avLst>
              <a:gd name="adj" fmla="val 2032"/>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1"/>
            <a:ext cx="3574222" cy="1245870"/>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
        <p:nvSpPr>
          <p:cNvPr id="11" name="Footer Placeholder 2">
            <a:extLst>
              <a:ext uri="{FF2B5EF4-FFF2-40B4-BE49-F238E27FC236}">
                <a16:creationId xmlns:a16="http://schemas.microsoft.com/office/drawing/2014/main" id="{5D223FAD-8C90-4F07-856D-C7765F16364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4" name="TextBox 13">
            <a:extLst>
              <a:ext uri="{FF2B5EF4-FFF2-40B4-BE49-F238E27FC236}">
                <a16:creationId xmlns:a16="http://schemas.microsoft.com/office/drawing/2014/main" id="{A3010EDA-BD94-443C-AE7B-15DA27CDA5F4}"/>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75000"/>
                  </a:schemeClr>
                </a:solidFill>
              </a:rPr>
              <a:t>Confidential – Qualcomm Technologies, Inc.</a:t>
            </a:r>
            <a:br>
              <a:rPr lang="en-US" dirty="0">
                <a:solidFill>
                  <a:schemeClr val="accent6">
                    <a:lumMod val="75000"/>
                  </a:schemeClr>
                </a:solidFill>
              </a:rPr>
            </a:br>
            <a:r>
              <a:rPr lang="en-US" dirty="0">
                <a:solidFill>
                  <a:schemeClr val="accent6">
                    <a:lumMod val="75000"/>
                  </a:schemeClr>
                </a:solidFill>
              </a:rPr>
              <a:t>and/or its affiliated companies – May Contain Trade Secrets</a:t>
            </a:r>
          </a:p>
        </p:txBody>
      </p:sp>
      <p:sp>
        <p:nvSpPr>
          <p:cNvPr id="15" name="TextBox 14">
            <a:extLst>
              <a:ext uri="{FF2B5EF4-FFF2-40B4-BE49-F238E27FC236}">
                <a16:creationId xmlns:a16="http://schemas.microsoft.com/office/drawing/2014/main" id="{BD71D3C4-2064-78F0-B159-598E25F73191}"/>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Tree>
    <p:extLst>
      <p:ext uri="{BB962C8B-B14F-4D97-AF65-F5344CB8AC3E}">
        <p14:creationId xmlns:p14="http://schemas.microsoft.com/office/powerpoint/2010/main" val="275037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5DDBB63F-7729-5148-8CF0-A642711E1939}"/>
              </a:ext>
            </a:extLst>
          </p:cNvPr>
          <p:cNvSpPr/>
          <p:nvPr userDrawn="1"/>
        </p:nvSpPr>
        <p:spPr bwMode="gray">
          <a:xfrm>
            <a:off x="7531546" y="-130877"/>
            <a:ext cx="4772673" cy="7115877"/>
          </a:xfrm>
          <a:prstGeom prst="roundRect">
            <a:avLst>
              <a:gd name="adj" fmla="val 2032"/>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
        <p:nvSpPr>
          <p:cNvPr id="11" name="TextBox 10">
            <a:extLst>
              <a:ext uri="{FF2B5EF4-FFF2-40B4-BE49-F238E27FC236}">
                <a16:creationId xmlns:a16="http://schemas.microsoft.com/office/drawing/2014/main" id="{C1C0E1CE-1768-4605-B5A2-67F3195DD6D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6">
                  <a:lumMod val="75000"/>
                </a:schemeClr>
              </a:solidFill>
              <a:latin typeface="+mn-lt"/>
              <a:ea typeface="+mn-ea"/>
              <a:cs typeface="+mn-cs"/>
            </a:endParaRPr>
          </a:p>
        </p:txBody>
      </p:sp>
      <p:sp>
        <p:nvSpPr>
          <p:cNvPr id="14" name="Footer Placeholder 2">
            <a:extLst>
              <a:ext uri="{FF2B5EF4-FFF2-40B4-BE49-F238E27FC236}">
                <a16:creationId xmlns:a16="http://schemas.microsoft.com/office/drawing/2014/main" id="{DB0D856A-1CCF-412C-8CCA-E1147546037E}"/>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extBox 14">
            <a:extLst>
              <a:ext uri="{FF2B5EF4-FFF2-40B4-BE49-F238E27FC236}">
                <a16:creationId xmlns:a16="http://schemas.microsoft.com/office/drawing/2014/main" id="{6A103163-FD6E-454C-AE45-8AD32972CE49}"/>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75000"/>
                  </a:schemeClr>
                </a:solidFill>
              </a:rPr>
              <a:t>Confidential – Qualcomm Technologies, Inc.</a:t>
            </a:r>
            <a:br>
              <a:rPr lang="en-US" dirty="0">
                <a:solidFill>
                  <a:schemeClr val="accent6">
                    <a:lumMod val="75000"/>
                  </a:schemeClr>
                </a:solidFill>
              </a:rPr>
            </a:br>
            <a:r>
              <a:rPr lang="en-US" dirty="0">
                <a:solidFill>
                  <a:schemeClr val="accent6">
                    <a:lumMod val="75000"/>
                  </a:schemeClr>
                </a:solidFill>
              </a:rPr>
              <a:t>and/or its affiliated companies – May Contain Trade Secrets</a:t>
            </a:r>
          </a:p>
        </p:txBody>
      </p:sp>
    </p:spTree>
    <p:extLst>
      <p:ext uri="{BB962C8B-B14F-4D97-AF65-F5344CB8AC3E}">
        <p14:creationId xmlns:p14="http://schemas.microsoft.com/office/powerpoint/2010/main" val="316116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bg>
      <p:bgPr>
        <a:solidFill>
          <a:schemeClr val="tx2"/>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F6B9918A-1F79-4455-8D55-886C7ABFF15E}"/>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0A2030"/>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18A729C6-14B5-B446-85A9-8857D1088C51}"/>
              </a:ext>
            </a:extLst>
          </p:cNvPr>
          <p:cNvSpPr>
            <a:spLocks noGrp="1"/>
          </p:cNvSpPr>
          <p:nvPr>
            <p:ph type="body" sz="quarter" idx="14" hasCustomPrompt="1"/>
          </p:nvPr>
        </p:nvSpPr>
        <p:spPr bwMode="gray">
          <a:xfrm>
            <a:off x="479626" y="5515914"/>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0" name="TextBox 9">
            <a:extLst>
              <a:ext uri="{FF2B5EF4-FFF2-40B4-BE49-F238E27FC236}">
                <a16:creationId xmlns:a16="http://schemas.microsoft.com/office/drawing/2014/main" id="{9EE37F25-07F0-8945-9DD7-E2E3142A766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D043D7F6-7F93-F7CF-3840-FFF07D47805E}"/>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EBB518DE-F87D-8B31-49FA-525093326100}"/>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39A9A2E-8B2C-BB64-C22A-DCFD27E3636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1CED0297-B528-27CB-0056-8F411D95C8CF}"/>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EA849893-F193-3E50-F947-0B333F93B606}"/>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5323572D-CC57-61FF-8DE1-810CB61B9EE2}"/>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120207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Rounded Corners 4">
            <a:extLst>
              <a:ext uri="{FF2B5EF4-FFF2-40B4-BE49-F238E27FC236}">
                <a16:creationId xmlns:a16="http://schemas.microsoft.com/office/drawing/2014/main" id="{36D6BE73-B9C8-47A2-984C-E200BA96DCB3}"/>
              </a:ext>
            </a:extLst>
          </p:cNvPr>
          <p:cNvSpPr/>
          <p:nvPr/>
        </p:nvSpPr>
        <p:spPr bwMode="gray">
          <a:xfrm>
            <a:off x="7531545" y="-130877"/>
            <a:ext cx="4772673" cy="7115877"/>
          </a:xfrm>
          <a:prstGeom prst="roundRect">
            <a:avLst>
              <a:gd name="adj" fmla="val 2032"/>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62898738-F56E-4F64-8859-882DC223BFE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3" name="Footer Placeholder 2">
            <a:extLst>
              <a:ext uri="{FF2B5EF4-FFF2-40B4-BE49-F238E27FC236}">
                <a16:creationId xmlns:a16="http://schemas.microsoft.com/office/drawing/2014/main" id="{97866D95-F0A8-46B5-9FDE-7A9D5D88C303}"/>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
        <p:nvSpPr>
          <p:cNvPr id="14" name="TextBox 13">
            <a:extLst>
              <a:ext uri="{FF2B5EF4-FFF2-40B4-BE49-F238E27FC236}">
                <a16:creationId xmlns:a16="http://schemas.microsoft.com/office/drawing/2014/main" id="{D4CB5266-98D8-4025-A040-1787B6793DF2}"/>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2">
                    <a:lumMod val="40000"/>
                    <a:lumOff val="60000"/>
                  </a:schemeClr>
                </a:solidFill>
              </a:rPr>
              <a:t>Confidential – Qualcomm Technologies, Inc.</a:t>
            </a:r>
            <a:br>
              <a:rPr lang="en-US" dirty="0">
                <a:solidFill>
                  <a:schemeClr val="accent2">
                    <a:lumMod val="40000"/>
                    <a:lumOff val="60000"/>
                  </a:schemeClr>
                </a:solidFill>
              </a:rPr>
            </a:br>
            <a:r>
              <a:rPr lang="en-US" dirty="0">
                <a:solidFill>
                  <a:schemeClr val="accent2">
                    <a:lumMod val="40000"/>
                    <a:lumOff val="60000"/>
                  </a:schemeClr>
                </a:solidFill>
              </a:rPr>
              <a:t>and/or its affiliated companies – May Contain Trade Secrets</a:t>
            </a:r>
          </a:p>
        </p:txBody>
      </p:sp>
    </p:spTree>
    <p:extLst>
      <p:ext uri="{BB962C8B-B14F-4D97-AF65-F5344CB8AC3E}">
        <p14:creationId xmlns:p14="http://schemas.microsoft.com/office/powerpoint/2010/main" val="269435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F94A11C6-9E7D-344C-A93D-5B21026B69C0}"/>
              </a:ext>
            </a:extLst>
          </p:cNvPr>
          <p:cNvSpPr/>
          <p:nvPr userDrawn="1"/>
        </p:nvSpPr>
        <p:spPr bwMode="gray">
          <a:xfrm>
            <a:off x="7531546" y="-130877"/>
            <a:ext cx="4772673" cy="7115877"/>
          </a:xfrm>
          <a:prstGeom prst="roundRect">
            <a:avLst>
              <a:gd name="adj" fmla="val 2032"/>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B87A111C-26A3-4E5F-A166-2BEF32FA27C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40000"/>
                  <a:lumOff val="60000"/>
                </a:schemeClr>
              </a:solidFill>
              <a:latin typeface="+mn-lt"/>
              <a:ea typeface="+mn-ea"/>
              <a:cs typeface="+mn-cs"/>
            </a:endParaRPr>
          </a:p>
        </p:txBody>
      </p:sp>
      <p:sp>
        <p:nvSpPr>
          <p:cNvPr id="14" name="Footer Placeholder 2">
            <a:extLst>
              <a:ext uri="{FF2B5EF4-FFF2-40B4-BE49-F238E27FC236}">
                <a16:creationId xmlns:a16="http://schemas.microsoft.com/office/drawing/2014/main" id="{178F5B55-13E7-4483-B3E9-017D9BC0E304}"/>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
        <p:nvSpPr>
          <p:cNvPr id="16" name="TextBox 15">
            <a:extLst>
              <a:ext uri="{FF2B5EF4-FFF2-40B4-BE49-F238E27FC236}">
                <a16:creationId xmlns:a16="http://schemas.microsoft.com/office/drawing/2014/main" id="{B4633CCB-0D5C-4030-9B97-6F7EFE02C69F}"/>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40000"/>
                    <a:lumOff val="60000"/>
                  </a:schemeClr>
                </a:solidFill>
              </a:rPr>
              <a:t>Confidential – Qualcomm Technologies, Inc.</a:t>
            </a:r>
            <a:br>
              <a:rPr lang="en-US" dirty="0">
                <a:solidFill>
                  <a:schemeClr val="accent6">
                    <a:lumMod val="40000"/>
                    <a:lumOff val="60000"/>
                  </a:schemeClr>
                </a:solidFill>
              </a:rPr>
            </a:br>
            <a:r>
              <a:rPr lang="en-US" dirty="0">
                <a:solidFill>
                  <a:schemeClr val="accent6">
                    <a:lumMod val="40000"/>
                    <a:lumOff val="60000"/>
                  </a:schemeClr>
                </a:solidFill>
              </a:rPr>
              <a:t>and/or its affiliated companies – May Contain Trade Secrets</a:t>
            </a:r>
          </a:p>
        </p:txBody>
      </p:sp>
    </p:spTree>
    <p:extLst>
      <p:ext uri="{BB962C8B-B14F-4D97-AF65-F5344CB8AC3E}">
        <p14:creationId xmlns:p14="http://schemas.microsoft.com/office/powerpoint/2010/main" val="205640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3" name="Rectangle: Rounded Corners 4">
            <a:extLst>
              <a:ext uri="{FF2B5EF4-FFF2-40B4-BE49-F238E27FC236}">
                <a16:creationId xmlns:a16="http://schemas.microsoft.com/office/drawing/2014/main" id="{57AE534B-214E-4D43-850B-177FC0B91999}"/>
              </a:ext>
            </a:extLst>
          </p:cNvPr>
          <p:cNvSpPr/>
          <p:nvPr userDrawn="1"/>
        </p:nvSpPr>
        <p:spPr bwMode="gray">
          <a:xfrm>
            <a:off x="7531546" y="-130877"/>
            <a:ext cx="4772673" cy="7115877"/>
          </a:xfrm>
          <a:prstGeom prst="roundRect">
            <a:avLst>
              <a:gd name="adj" fmla="val 2032"/>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8" name="Footer Placeholder 2">
            <a:extLst>
              <a:ext uri="{FF2B5EF4-FFF2-40B4-BE49-F238E27FC236}">
                <a16:creationId xmlns:a16="http://schemas.microsoft.com/office/drawing/2014/main" id="{904BA5AF-15E4-480F-AA8E-0691DD39DFC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1" name="TextBox 10">
            <a:extLst>
              <a:ext uri="{FF2B5EF4-FFF2-40B4-BE49-F238E27FC236}">
                <a16:creationId xmlns:a16="http://schemas.microsoft.com/office/drawing/2014/main" id="{6162E27C-1987-40F5-A769-FF9A3748939D}"/>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4" name="TextBox 13">
            <a:extLst>
              <a:ext uri="{FF2B5EF4-FFF2-40B4-BE49-F238E27FC236}">
                <a16:creationId xmlns:a16="http://schemas.microsoft.com/office/drawing/2014/main" id="{812B847A-F98E-4732-BDC9-A85DC2ED67AA}"/>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5">
                    <a:lumMod val="40000"/>
                    <a:lumOff val="60000"/>
                  </a:schemeClr>
                </a:solidFill>
              </a:rPr>
              <a:t>Confidential – Qualcomm Technologies, Inc.</a:t>
            </a:r>
            <a:br>
              <a:rPr lang="en-US" dirty="0">
                <a:solidFill>
                  <a:schemeClr val="accent5">
                    <a:lumMod val="40000"/>
                    <a:lumOff val="60000"/>
                  </a:schemeClr>
                </a:solidFill>
              </a:rPr>
            </a:br>
            <a:r>
              <a:rPr lang="en-US" dirty="0">
                <a:solidFill>
                  <a:schemeClr val="accent5">
                    <a:lumMod val="40000"/>
                    <a:lumOff val="60000"/>
                  </a:schemeClr>
                </a:solidFill>
              </a:rPr>
              <a:t>and/or its affiliated companies – May Contain Trade Secrets</a:t>
            </a:r>
          </a:p>
        </p:txBody>
      </p:sp>
    </p:spTree>
    <p:extLst>
      <p:ext uri="{BB962C8B-B14F-4D97-AF65-F5344CB8AC3E}">
        <p14:creationId xmlns:p14="http://schemas.microsoft.com/office/powerpoint/2010/main" val="349364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Image Right Whit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88870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51170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4" name="Rectangle: Rounded Corners 13">
            <a:extLst>
              <a:ext uri="{FF2B5EF4-FFF2-40B4-BE49-F238E27FC236}">
                <a16:creationId xmlns:a16="http://schemas.microsoft.com/office/drawing/2014/main" id="{2C4F80DE-5D56-47D8-8FA8-D6E5D8B85FA8}"/>
              </a:ext>
            </a:extLst>
          </p:cNvPr>
          <p:cNvSpPr/>
          <p:nvPr userDrawn="1"/>
        </p:nvSpPr>
        <p:spPr bwMode="gray">
          <a:xfrm>
            <a:off x="-152400" y="-139700"/>
            <a:ext cx="4810774" cy="7150100"/>
          </a:xfrm>
          <a:prstGeom prst="roundRect">
            <a:avLst>
              <a:gd name="adj" fmla="val 1711"/>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2743076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585D67CF-1E31-BE4A-A4CA-ED13AC837827}"/>
              </a:ext>
            </a:extLst>
          </p:cNvPr>
          <p:cNvSpPr/>
          <p:nvPr userDrawn="1"/>
        </p:nvSpPr>
        <p:spPr bwMode="gray">
          <a:xfrm>
            <a:off x="-152400" y="-139700"/>
            <a:ext cx="4810774" cy="7150100"/>
          </a:xfrm>
          <a:prstGeom prst="roundRect">
            <a:avLst>
              <a:gd name="adj" fmla="val 1711"/>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60446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1" name="Rectangle: Rounded Corners 13">
            <a:extLst>
              <a:ext uri="{FF2B5EF4-FFF2-40B4-BE49-F238E27FC236}">
                <a16:creationId xmlns:a16="http://schemas.microsoft.com/office/drawing/2014/main" id="{41816CD1-1BB7-B443-8FFC-B0DBA0DF4495}"/>
              </a:ext>
            </a:extLst>
          </p:cNvPr>
          <p:cNvSpPr/>
          <p:nvPr userDrawn="1"/>
        </p:nvSpPr>
        <p:spPr bwMode="gray">
          <a:xfrm>
            <a:off x="-152400" y="-139700"/>
            <a:ext cx="4810774" cy="7150100"/>
          </a:xfrm>
          <a:prstGeom prst="roundRect">
            <a:avLst>
              <a:gd name="adj" fmla="val 1711"/>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78262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Cutaway 1/4 Left White">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13E8953B-95CE-B948-91CB-50695B3EA838}"/>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405A0419-5C48-854E-9566-19820CA0E20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8128B968-E284-3340-9496-6B697CB2D547}"/>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DAC13420-DD97-394B-B026-E979557BA385}"/>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13486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29428DF5-30F4-B144-8786-1D219A20C1C5}"/>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1C61E4C8-53FE-C244-B5D0-FE99E4D05FA8}"/>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3457047-3239-F945-BD7B-E385C9ADD806}"/>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6402AFBB-56F0-844A-908E-A30A3C9E9540}"/>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72451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White">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chemeClr val="accent6">
                    <a:lumMod val="40000"/>
                    <a:lumOff val="6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37243DA-FBBA-0A4F-9208-5109D5B48C3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70E65990-6D95-1492-F960-A7AAF2C48D7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08266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2DB42174-1A3D-4E93-A2B6-481349C97762}"/>
              </a:ext>
            </a:extLst>
          </p:cNvPr>
          <p:cNvSpPr/>
          <p:nvPr userDrawn="1"/>
        </p:nvSpPr>
        <p:spPr bwMode="gray">
          <a:xfrm>
            <a:off x="-165100" y="-152400"/>
            <a:ext cx="3871407" cy="6553184"/>
          </a:xfrm>
          <a:prstGeom prst="roundRect">
            <a:avLst>
              <a:gd name="adj" fmla="val 2097"/>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21" name="Text Placeholder 3">
            <a:extLst>
              <a:ext uri="{FF2B5EF4-FFF2-40B4-BE49-F238E27FC236}">
                <a16:creationId xmlns:a16="http://schemas.microsoft.com/office/drawing/2014/main" id="{D7D1B20A-E6D5-DE4A-9690-BA7897E749A8}"/>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Subtitle">
            <a:extLst>
              <a:ext uri="{FF2B5EF4-FFF2-40B4-BE49-F238E27FC236}">
                <a16:creationId xmlns:a16="http://schemas.microsoft.com/office/drawing/2014/main" id="{F57C38EA-82FE-544D-BC2A-03C3ED4FEFF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ooter Placeholder 2">
            <a:extLst>
              <a:ext uri="{FF2B5EF4-FFF2-40B4-BE49-F238E27FC236}">
                <a16:creationId xmlns:a16="http://schemas.microsoft.com/office/drawing/2014/main" id="{182489EE-5829-274B-9F81-CD585E6115FD}"/>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24" name="Title 1">
            <a:extLst>
              <a:ext uri="{FF2B5EF4-FFF2-40B4-BE49-F238E27FC236}">
                <a16:creationId xmlns:a16="http://schemas.microsoft.com/office/drawing/2014/main" id="{0A4FDA66-F69A-A84C-81E6-655DE093CC24}"/>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029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62DD8169-03BE-4545-AB75-752CFCB9BD19}"/>
              </a:ext>
            </a:extLst>
          </p:cNvPr>
          <p:cNvSpPr/>
          <p:nvPr userDrawn="1"/>
        </p:nvSpPr>
        <p:spPr bwMode="gray">
          <a:xfrm>
            <a:off x="-165100" y="-152400"/>
            <a:ext cx="3871407" cy="6553184"/>
          </a:xfrm>
          <a:prstGeom prst="roundRect">
            <a:avLst>
              <a:gd name="adj" fmla="val 2097"/>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7E00799F-9070-4F48-B2FF-0AF10577B71A}"/>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3062ABDB-8E2D-2646-84E6-58F1FAD3095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808A874-E181-3C46-ADE3-148ABA6EEAFA}"/>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0713C771-62F2-0F45-B55D-865FF67EA0DE}"/>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0479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3E9455E2-DBA5-444B-983B-338104922F0B}"/>
              </a:ext>
            </a:extLst>
          </p:cNvPr>
          <p:cNvSpPr/>
          <p:nvPr userDrawn="1"/>
        </p:nvSpPr>
        <p:spPr bwMode="gray">
          <a:xfrm>
            <a:off x="-165100" y="-152400"/>
            <a:ext cx="3871407" cy="6553184"/>
          </a:xfrm>
          <a:prstGeom prst="roundRect">
            <a:avLst>
              <a:gd name="adj" fmla="val 2097"/>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9D7EA0E4-8B51-4149-A2B3-E1579FBE52F7}"/>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E14C6BC6-74EB-7B49-9E33-6B520E760449}"/>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BADBDD29-6084-FC4C-BC05-D397C443DF46}"/>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F2533761-7353-8947-9BE2-92591B487503}"/>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16554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Large Circle White">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bg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EA514D3A-70CE-4812-A873-E8B92AB5CE62}"/>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3" name="Title 2">
            <a:extLst>
              <a:ext uri="{FF2B5EF4-FFF2-40B4-BE49-F238E27FC236}">
                <a16:creationId xmlns:a16="http://schemas.microsoft.com/office/drawing/2014/main" id="{9274620C-1F0C-B343-A2E5-A5600D2942C7}"/>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DB79993B-4669-3B44-8D38-0850A4815757}"/>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7886FD52-112E-4B46-B4D5-B3FE4059600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CF338098-9C38-5C41-9F6E-C2DB635628EC}"/>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E113887F-F1F6-4687-8811-699E1BCA13F4}"/>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82218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Large Circle Nicke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accent6">
              <a:lumMod val="40000"/>
              <a:lumOff val="60000"/>
            </a:schemeClr>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BBA70238-BC86-4481-AEB5-B9031B393928}"/>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A2AFDEB2-8AAA-DE48-8DBA-6BF9EF6D704E}"/>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61AD48BB-8517-C148-BF3A-87733F917AD1}"/>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920545EE-653F-B041-A734-672192C04363}"/>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BB10DE64-85FB-C740-B1EC-0DEBE80A912F}"/>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7" name="TextBox 16">
            <a:extLst>
              <a:ext uri="{FF2B5EF4-FFF2-40B4-BE49-F238E27FC236}">
                <a16:creationId xmlns:a16="http://schemas.microsoft.com/office/drawing/2014/main" id="{DE11D47D-1BE2-4595-9A02-FCAD5EB91EB3}"/>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77241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Large Circle Blue">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10550D71-4DDC-433E-91D6-8DB10965057B}"/>
              </a:ext>
            </a:extLst>
          </p:cNvPr>
          <p:cNvSpPr>
            <a:spLocks/>
          </p:cNvSpPr>
          <p:nvPr userDrawn="1"/>
        </p:nvSpPr>
        <p:spPr bwMode="ltGray">
          <a:xfrm>
            <a:off x="7517108" y="-857339"/>
            <a:ext cx="8359183" cy="8572678"/>
          </a:xfrm>
          <a:prstGeom prst="ellipse">
            <a:avLst/>
          </a:prstGeom>
          <a:solidFill>
            <a:schemeClr val="accent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8" name="Footer Placeholder 2">
            <a:extLst>
              <a:ext uri="{FF2B5EF4-FFF2-40B4-BE49-F238E27FC236}">
                <a16:creationId xmlns:a16="http://schemas.microsoft.com/office/drawing/2014/main" id="{9D5E8CCD-FCF9-4B0B-A62F-907B1C0EFCEC}"/>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7" name="Title 2">
            <a:extLst>
              <a:ext uri="{FF2B5EF4-FFF2-40B4-BE49-F238E27FC236}">
                <a16:creationId xmlns:a16="http://schemas.microsoft.com/office/drawing/2014/main" id="{7B246259-76D6-B74C-A64A-CCBFC5D7D85B}"/>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8" name="Subtitle">
            <a:extLst>
              <a:ext uri="{FF2B5EF4-FFF2-40B4-BE49-F238E27FC236}">
                <a16:creationId xmlns:a16="http://schemas.microsoft.com/office/drawing/2014/main" id="{0AB770EA-5649-754F-967C-C4716DA97A16}"/>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Content Placeholder 4">
            <a:extLst>
              <a:ext uri="{FF2B5EF4-FFF2-40B4-BE49-F238E27FC236}">
                <a16:creationId xmlns:a16="http://schemas.microsoft.com/office/drawing/2014/main" id="{681C9D64-9B88-4044-9799-D79122BD3557}"/>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9">
            <a:extLst>
              <a:ext uri="{FF2B5EF4-FFF2-40B4-BE49-F238E27FC236}">
                <a16:creationId xmlns:a16="http://schemas.microsoft.com/office/drawing/2014/main" id="{627AF1A1-6C92-6240-81FA-2147DD27EC94}"/>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0" name="TextBox 9">
            <a:extLst>
              <a:ext uri="{FF2B5EF4-FFF2-40B4-BE49-F238E27FC236}">
                <a16:creationId xmlns:a16="http://schemas.microsoft.com/office/drawing/2014/main" id="{68EACA4D-43F0-4FE1-BA26-E107C4AA8BA7}"/>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2446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Large Circle Gun Meta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826177F-FC3F-2F42-98BC-69EF3FD7FC45}"/>
              </a:ext>
            </a:extLst>
          </p:cNvPr>
          <p:cNvSpPr>
            <a:spLocks/>
          </p:cNvSpPr>
          <p:nvPr userDrawn="1"/>
        </p:nvSpPr>
        <p:spPr bwMode="ltGray">
          <a:xfrm>
            <a:off x="7517108" y="-857339"/>
            <a:ext cx="8359183" cy="8572678"/>
          </a:xfrm>
          <a:prstGeom prst="ellipse">
            <a:avLst/>
          </a:prstGeom>
          <a:solidFill>
            <a:schemeClr val="accent5"/>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D5CEE6F9-1E4B-4C9A-946F-D83A264DC746}"/>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0B7058E8-725E-C84D-AF48-4FAF9C2EB9F6}"/>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46859A5A-C3CA-B947-AA31-16540E8ED234}"/>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82799493-50F9-C645-A15F-AF98EB7D8D59}"/>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1A833B55-A7C3-854B-BA7F-F4BD4B65F5D8}"/>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8" name="TextBox 17">
            <a:extLst>
              <a:ext uri="{FF2B5EF4-FFF2-40B4-BE49-F238E27FC236}">
                <a16:creationId xmlns:a16="http://schemas.microsoft.com/office/drawing/2014/main" id="{F5FB867F-175C-F748-B316-10276DFF6346}"/>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168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Large Circle Midnight">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AE47188-2E65-7E46-B32C-E78D883C6DCA}"/>
              </a:ext>
            </a:extLst>
          </p:cNvPr>
          <p:cNvSpPr>
            <a:spLocks/>
          </p:cNvSpPr>
          <p:nvPr userDrawn="1"/>
        </p:nvSpPr>
        <p:spPr bwMode="ltGray">
          <a:xfrm>
            <a:off x="7517108" y="-857339"/>
            <a:ext cx="8359183" cy="8572678"/>
          </a:xfrm>
          <a:prstGeom prst="ellipse">
            <a:avLst/>
          </a:prstGeom>
          <a:solidFill>
            <a:schemeClr val="tx2"/>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CA8F4DA7-4CDA-4E93-B875-4157AC85CAEB}"/>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9" name="Title 2">
            <a:extLst>
              <a:ext uri="{FF2B5EF4-FFF2-40B4-BE49-F238E27FC236}">
                <a16:creationId xmlns:a16="http://schemas.microsoft.com/office/drawing/2014/main" id="{3EA31D99-8C5B-7B44-8F12-D57457CBA784}"/>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2" name="Subtitle">
            <a:extLst>
              <a:ext uri="{FF2B5EF4-FFF2-40B4-BE49-F238E27FC236}">
                <a16:creationId xmlns:a16="http://schemas.microsoft.com/office/drawing/2014/main" id="{92784E52-9B2E-7748-80BB-844DED7D24DE}"/>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Content Placeholder 4">
            <a:extLst>
              <a:ext uri="{FF2B5EF4-FFF2-40B4-BE49-F238E27FC236}">
                <a16:creationId xmlns:a16="http://schemas.microsoft.com/office/drawing/2014/main" id="{260A92EA-6842-964F-864F-6425261A078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29">
            <a:extLst>
              <a:ext uri="{FF2B5EF4-FFF2-40B4-BE49-F238E27FC236}">
                <a16:creationId xmlns:a16="http://schemas.microsoft.com/office/drawing/2014/main" id="{EE566E6D-F0F7-6449-A21D-F146C5051BB5}"/>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7" name="TextBox 16">
            <a:extLst>
              <a:ext uri="{FF2B5EF4-FFF2-40B4-BE49-F238E27FC236}">
                <a16:creationId xmlns:a16="http://schemas.microsoft.com/office/drawing/2014/main" id="{50F57A78-9BA0-4F58-B7F7-7758910F55B1}"/>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375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Segue Whit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8E31F24-408B-034C-891A-D4CD9B80A98F}"/>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2B5700CA-9E56-0709-F89D-C4E99A26765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57125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Segue Nicke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76FF450D-4022-72EA-97D4-4C2A7D1CEAD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01335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60000"/>
                    <a:lumOff val="4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1A31244-B2C3-4240-B89D-E10155BFC2E1}"/>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6D790478-0EE6-604E-9546-008EA9A0058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8814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Segue Blue">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31" name="Title 1">
            <a:extLst>
              <a:ext uri="{FF2B5EF4-FFF2-40B4-BE49-F238E27FC236}">
                <a16:creationId xmlns:a16="http://schemas.microsoft.com/office/drawing/2014/main" id="{93EDA90E-CAE4-B04E-BBDA-181C0E0E04D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32" name="Subtitle">
            <a:extLst>
              <a:ext uri="{FF2B5EF4-FFF2-40B4-BE49-F238E27FC236}">
                <a16:creationId xmlns:a16="http://schemas.microsoft.com/office/drawing/2014/main" id="{12BC0725-E8C3-0C43-AD45-92349F42DC34}"/>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TextBox 5">
            <a:extLst>
              <a:ext uri="{FF2B5EF4-FFF2-40B4-BE49-F238E27FC236}">
                <a16:creationId xmlns:a16="http://schemas.microsoft.com/office/drawing/2014/main" id="{A61116F4-BD7A-EC36-6183-633ACC7CF35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223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Segue Gun Meta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8B2FAD12-681E-7873-D4F9-CF2B54ECBDBA}"/>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388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Segue Midnight">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F53C9B4C-AE7E-43E6-8F17-29900FA9155A}"/>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5230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Segue White 2">
    <p:bg>
      <p:bgPr>
        <a:solidFill>
          <a:srgbClr val="FFFFFF"/>
        </a:solidFill>
        <a:effectLst/>
      </p:bgPr>
    </p:bg>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rgbClr val="FAFBF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
        <p:nvSpPr>
          <p:cNvPr id="9" name="TextBox 8">
            <a:extLst>
              <a:ext uri="{FF2B5EF4-FFF2-40B4-BE49-F238E27FC236}">
                <a16:creationId xmlns:a16="http://schemas.microsoft.com/office/drawing/2014/main" id="{151D5F09-2CE5-A8D8-9997-166E3D321F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6785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Segue Nickel 2">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rgbClr val="D3DAE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
        <p:nvSpPr>
          <p:cNvPr id="8" name="TextBox 7">
            <a:extLst>
              <a:ext uri="{FF2B5EF4-FFF2-40B4-BE49-F238E27FC236}">
                <a16:creationId xmlns:a16="http://schemas.microsoft.com/office/drawing/2014/main" id="{9F791B87-171D-B840-B21D-BA358261FEF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05984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Segue Blue 2">
    <p:bg>
      <p:bgPr>
        <a:solidFill>
          <a:schemeClr val="accent1"/>
        </a:solidFill>
        <a:effectLst/>
      </p:bgPr>
    </p:bg>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rgbClr val="214DC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A021DA7D-2853-DA40-A8E7-3023F80F1BD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30774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Segue Gun Metal 2">
    <p:bg>
      <p:bgPr>
        <a:solidFill>
          <a:schemeClr val="accent5"/>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rgbClr val="44536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21B99F37-6FCD-294A-A33C-5CBA2E7B978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91605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Segue Midnight 2">
    <p:bg>
      <p:bgPr>
        <a:solidFill>
          <a:schemeClr val="tx2"/>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rgbClr val="09213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11DC50CB-427A-2049-BC78-11BFEDC94C1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4830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Quote White">
    <p:bg>
      <p:bgPr>
        <a:gradFill>
          <a:gsLst>
            <a:gs pos="4000">
              <a:schemeClr val="bg1"/>
            </a:gs>
            <a:gs pos="35000">
              <a:schemeClr val="accent6">
                <a:lumMod val="20000"/>
                <a:lumOff val="80000"/>
              </a:schemeClr>
            </a:gs>
            <a:gs pos="100000">
              <a:schemeClr val="accent6">
                <a:lumMod val="40000"/>
                <a:lumOff val="60000"/>
              </a:schemeClr>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0A9A91B8-A650-FF42-8B84-8EE8AA9B473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B5E7CF3F-BD3B-7D42-BDAB-A4F74F05340E}"/>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82B27882-C065-5746-8F41-9F6ECE7B8919}"/>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203911EB-8270-F61E-B42D-4149558B2B5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646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Quote Nickel">
    <p:bg>
      <p:bgPr>
        <a:gradFill>
          <a:gsLst>
            <a:gs pos="4000">
              <a:schemeClr val="accent6">
                <a:lumMod val="40000"/>
                <a:lumOff val="60000"/>
              </a:schemeClr>
            </a:gs>
            <a:gs pos="40000">
              <a:schemeClr val="accent6">
                <a:lumMod val="60000"/>
                <a:lumOff val="40000"/>
              </a:schemeClr>
            </a:gs>
            <a:gs pos="100000">
              <a:schemeClr val="accent6"/>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A2F7BADB-3391-9744-BEE5-43CB8B0262A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233A71B2-4B0B-7C4A-A016-0D15C51DE1F2}"/>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9AEDA435-60E2-A642-AF9F-76D94424393A}"/>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991A2DA2-4881-0041-B3D1-865CD82059A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61943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Blue">
    <p:bg>
      <p:bgPr>
        <a:solidFill>
          <a:schemeClr val="accent1"/>
        </a:solidFill>
        <a:effectLst/>
      </p:bgPr>
    </p:bg>
    <p:spTree>
      <p:nvGrpSpPr>
        <p:cNvPr id="1" name=""/>
        <p:cNvGrpSpPr/>
        <p:nvPr/>
      </p:nvGrpSpPr>
      <p:grpSpPr>
        <a:xfrm>
          <a:off x="0" y="0"/>
          <a:ext cx="0" cy="0"/>
          <a:chOff x="0" y="0"/>
          <a:chExt cx="0" cy="0"/>
        </a:xfrm>
      </p:grpSpPr>
      <p:sp>
        <p:nvSpPr>
          <p:cNvPr id="8" name="Content Placeholder 19">
            <a:extLst>
              <a:ext uri="{FF2B5EF4-FFF2-40B4-BE49-F238E27FC236}">
                <a16:creationId xmlns:a16="http://schemas.microsoft.com/office/drawing/2014/main" id="{ED3EDB01-36D6-9E4B-9221-4033FB6D3806}"/>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5" name="TextBox 4">
            <a:extLst>
              <a:ext uri="{FF2B5EF4-FFF2-40B4-BE49-F238E27FC236}">
                <a16:creationId xmlns:a16="http://schemas.microsoft.com/office/drawing/2014/main" id="{29C0BAD8-16D5-E84A-B280-67E84109BBA2}"/>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rgbClr val="214ACD"/>
                </a:solidFill>
                <a:effectLst>
                  <a:innerShdw blurRad="38100" dist="25400" dir="8100000">
                    <a:prstClr val="black">
                      <a:alpha val="50000"/>
                    </a:prstClr>
                  </a:innerShdw>
                </a:effectLst>
              </a:rPr>
              <a:t>Agenda</a:t>
            </a:r>
          </a:p>
        </p:txBody>
      </p:sp>
      <p:sp>
        <p:nvSpPr>
          <p:cNvPr id="10" name="TextBox 9">
            <a:extLst>
              <a:ext uri="{FF2B5EF4-FFF2-40B4-BE49-F238E27FC236}">
                <a16:creationId xmlns:a16="http://schemas.microsoft.com/office/drawing/2014/main" id="{70776204-764E-2844-9DCD-91A3C29BB96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9831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Quote Blue">
    <p:bg>
      <p:bgPr>
        <a:gradFill>
          <a:gsLst>
            <a:gs pos="4000">
              <a:srgbClr val="355FE0"/>
            </a:gs>
            <a:gs pos="35000">
              <a:schemeClr val="accent1"/>
            </a:gs>
            <a:gs pos="100000">
              <a:srgbClr val="0033B4"/>
            </a:gs>
          </a:gsLst>
          <a:lin ang="2700000" scaled="1"/>
        </a:gradFill>
        <a:effectLst/>
      </p:bgPr>
    </p:bg>
    <p:spTree>
      <p:nvGrpSpPr>
        <p:cNvPr id="1" name=""/>
        <p:cNvGrpSpPr/>
        <p:nvPr/>
      </p:nvGrpSpPr>
      <p:grpSpPr>
        <a:xfrm>
          <a:off x="0" y="0"/>
          <a:ext cx="0" cy="0"/>
          <a:chOff x="0" y="0"/>
          <a:chExt cx="0" cy="0"/>
        </a:xfrm>
      </p:grpSpPr>
      <p:sp>
        <p:nvSpPr>
          <p:cNvPr id="11" name="Text Placeholder 47">
            <a:extLst>
              <a:ext uri="{FF2B5EF4-FFF2-40B4-BE49-F238E27FC236}">
                <a16:creationId xmlns:a16="http://schemas.microsoft.com/office/drawing/2014/main" id="{BAC4BF12-B8EA-F047-93AC-C45226964A8D}"/>
              </a:ext>
            </a:extLst>
          </p:cNvPr>
          <p:cNvSpPr>
            <a:spLocks noGrp="1"/>
          </p:cNvSpPr>
          <p:nvPr>
            <p:ph type="body" sz="quarter" idx="11" hasCustomPrompt="1"/>
          </p:nvPr>
        </p:nvSpPr>
        <p:spPr bwMode="black">
          <a:xfrm>
            <a:off x="4054475" y="6120121"/>
            <a:ext cx="7635240" cy="284752"/>
          </a:xfrm>
          <a:prstGeom prst="rect">
            <a:avLst/>
          </a:prstGeom>
        </p:spPr>
        <p:txBody>
          <a:bodyPr anchor="ctr"/>
          <a:lstStyle>
            <a:lvl1pPr marL="0" indent="0" algn="l">
              <a:lnSpc>
                <a:spcPct val="96000"/>
              </a:lnSpc>
              <a:buNone/>
              <a:defRPr sz="16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9" name="Text Placeholder 43">
            <a:extLst>
              <a:ext uri="{FF2B5EF4-FFF2-40B4-BE49-F238E27FC236}">
                <a16:creationId xmlns:a16="http://schemas.microsoft.com/office/drawing/2014/main" id="{3278FA1E-1A1D-1D48-908F-C0816E40AB17}"/>
              </a:ext>
            </a:extLst>
          </p:cNvPr>
          <p:cNvSpPr>
            <a:spLocks noGrp="1"/>
          </p:cNvSpPr>
          <p:nvPr>
            <p:ph type="body" sz="quarter" idx="10" hasCustomPrompt="1"/>
          </p:nvPr>
        </p:nvSpPr>
        <p:spPr bwMode="black">
          <a:xfrm>
            <a:off x="502285"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bg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12" name="Text Placeholder 49">
            <a:extLst>
              <a:ext uri="{FF2B5EF4-FFF2-40B4-BE49-F238E27FC236}">
                <a16:creationId xmlns:a16="http://schemas.microsoft.com/office/drawing/2014/main" id="{2F54F312-D712-9F4D-8B66-773B1F3A753E}"/>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7" name="TextBox 6">
            <a:extLst>
              <a:ext uri="{FF2B5EF4-FFF2-40B4-BE49-F238E27FC236}">
                <a16:creationId xmlns:a16="http://schemas.microsoft.com/office/drawing/2014/main" id="{A4785F6F-9012-B34D-9137-F9A437AD947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9656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Quote Gunmetal">
    <p:bg>
      <p:bgPr>
        <a:gradFill>
          <a:gsLst>
            <a:gs pos="4000">
              <a:srgbClr val="586B8A"/>
            </a:gs>
            <a:gs pos="35000">
              <a:schemeClr val="accent5"/>
            </a:gs>
            <a:gs pos="100000">
              <a:srgbClr val="2F394B"/>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FA5C1A55-A7FD-634C-A0DD-2F5E7ED9633F}"/>
              </a:ext>
            </a:extLst>
          </p:cNvPr>
          <p:cNvSpPr>
            <a:spLocks noGrp="1"/>
          </p:cNvSpPr>
          <p:nvPr>
            <p:ph type="body" sz="quarter" idx="11" hasCustomPrompt="1"/>
          </p:nvPr>
        </p:nvSpPr>
        <p:spPr bwMode="black">
          <a:xfrm>
            <a:off x="4054475" y="6127695"/>
            <a:ext cx="7635240" cy="284752"/>
          </a:xfrm>
          <a:prstGeom prst="rect">
            <a:avLst/>
          </a:prstGeom>
        </p:spPr>
        <p:txBody>
          <a:bodyPr anchor="ctr"/>
          <a:lstStyle>
            <a:lvl1pPr marL="0" indent="0" algn="l">
              <a:lnSpc>
                <a:spcPct val="96000"/>
              </a:lnSpc>
              <a:buNone/>
              <a:defRPr sz="1600">
                <a:solidFill>
                  <a:schemeClr val="accent2">
                    <a:lumMod val="60000"/>
                    <a:lumOff val="40000"/>
                  </a:schemeClr>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3AFEEAB1-7A23-D941-BDA6-524848C38751}"/>
              </a:ext>
            </a:extLst>
          </p:cNvPr>
          <p:cNvSpPr>
            <a:spLocks noGrp="1"/>
          </p:cNvSpPr>
          <p:nvPr>
            <p:ph type="body" sz="quarter" idx="10" hasCustomPrompt="1"/>
          </p:nvPr>
        </p:nvSpPr>
        <p:spPr bwMode="black">
          <a:xfrm>
            <a:off x="504826"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2">
                    <a:lumMod val="60000"/>
                    <a:lumOff val="40000"/>
                  </a:schemeClr>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14862A1D-6971-7649-A4FD-7FF52B799757}"/>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760A6F2D-E69A-9E46-8950-23F4CE87931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0622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Quote Midnight">
    <p:bg>
      <p:bgPr>
        <a:gradFill>
          <a:gsLst>
            <a:gs pos="4000">
              <a:srgbClr val="0F3459"/>
            </a:gs>
            <a:gs pos="35000">
              <a:schemeClr val="tx2"/>
            </a:gs>
            <a:gs pos="100000">
              <a:srgbClr val="05111D"/>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3FDFC356-FA50-5545-9192-D32F635E6175}"/>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3"/>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C7A35B22-84BA-4942-9B72-5B1075329A9B}"/>
              </a:ext>
            </a:extLst>
          </p:cNvPr>
          <p:cNvSpPr>
            <a:spLocks noGrp="1"/>
          </p:cNvSpPr>
          <p:nvPr>
            <p:ph type="body" sz="quarter" idx="10" hasCustomPrompt="1"/>
          </p:nvPr>
        </p:nvSpPr>
        <p:spPr bwMode="black">
          <a:xfrm>
            <a:off x="495299" y="613191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3"/>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E0666273-162B-D24C-AF15-5645BD21EA4B}"/>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6CCCA2F2-B9AA-3E47-8215-C015C839EAF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600320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Thank You White">
    <p:bg>
      <p:bgPr>
        <a:solidFill>
          <a:schemeClr val="bg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20000"/>
              <a:lumOff val="8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5" name="TextBox 24">
            <a:extLst>
              <a:ext uri="{FF2B5EF4-FFF2-40B4-BE49-F238E27FC236}">
                <a16:creationId xmlns:a16="http://schemas.microsoft.com/office/drawing/2014/main" id="{E62551AF-526D-428B-862C-907D5068C57C}"/>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u</a:t>
            </a:r>
          </a:p>
        </p:txBody>
      </p:sp>
      <p:sp>
        <p:nvSpPr>
          <p:cNvPr id="44" name="TextBox 43">
            <a:extLst>
              <a:ext uri="{FF2B5EF4-FFF2-40B4-BE49-F238E27FC236}">
                <a16:creationId xmlns:a16="http://schemas.microsoft.com/office/drawing/2014/main" id="{7E26BA33-6378-4AEA-8D5E-1735165C76C7}"/>
              </a:ext>
            </a:extLst>
          </p:cNvPr>
          <p:cNvSpPr txBox="1"/>
          <p:nvPr userDrawn="1"/>
        </p:nvSpPr>
        <p:spPr bwMode="gray">
          <a:xfrm>
            <a:off x="847768" y="5622182"/>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17" name="TextBox 16">
            <a:extLst>
              <a:ext uri="{FF2B5EF4-FFF2-40B4-BE49-F238E27FC236}">
                <a16:creationId xmlns:a16="http://schemas.microsoft.com/office/drawing/2014/main" id="{20CE67DB-173F-A847-BB03-5CCE0B67BA18}"/>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60000"/>
                    <a:lumOff val="40000"/>
                  </a:schemeClr>
                </a:solidFill>
              </a:rPr>
              <a:t>Confidential – Qualcomm Technologies, Inc. and/or its affiliated companies – May Contain Trade Secrets</a:t>
            </a: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68443"/>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grpSp>
        <p:nvGrpSpPr>
          <p:cNvPr id="29" name="Group 28">
            <a:extLst>
              <a:ext uri="{FF2B5EF4-FFF2-40B4-BE49-F238E27FC236}">
                <a16:creationId xmlns:a16="http://schemas.microsoft.com/office/drawing/2014/main" id="{5F8D9654-726B-330A-4BD0-985CC87DEF53}"/>
              </a:ext>
            </a:extLst>
          </p:cNvPr>
          <p:cNvGrpSpPr/>
          <p:nvPr userDrawn="1"/>
        </p:nvGrpSpPr>
        <p:grpSpPr>
          <a:xfrm>
            <a:off x="1710812" y="5630964"/>
            <a:ext cx="1036171" cy="137160"/>
            <a:chOff x="2442332" y="4081331"/>
            <a:chExt cx="1036171" cy="137160"/>
          </a:xfrm>
          <a:solidFill>
            <a:schemeClr val="tx2"/>
          </a:solidFill>
        </p:grpSpPr>
        <p:sp>
          <p:nvSpPr>
            <p:cNvPr id="30" name="Freeform 12">
              <a:extLst>
                <a:ext uri="{FF2B5EF4-FFF2-40B4-BE49-F238E27FC236}">
                  <a16:creationId xmlns:a16="http://schemas.microsoft.com/office/drawing/2014/main" id="{08E5BCE7-99E6-86C6-9BEF-06FE5EA07F7C}"/>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051CF8C3-B7CB-5240-3B10-EDC3FE69E7AE}"/>
                </a:ext>
              </a:extLst>
            </p:cNvPr>
            <p:cNvGrpSpPr>
              <a:grpSpLocks noChangeAspect="1"/>
            </p:cNvGrpSpPr>
            <p:nvPr/>
          </p:nvGrpSpPr>
          <p:grpSpPr bwMode="gray">
            <a:xfrm>
              <a:off x="2442332" y="4081331"/>
              <a:ext cx="138792" cy="137160"/>
              <a:chOff x="3331" y="1656"/>
              <a:chExt cx="1020" cy="1008"/>
            </a:xfrm>
            <a:grpFill/>
          </p:grpSpPr>
          <p:sp>
            <p:nvSpPr>
              <p:cNvPr id="38" name="Freeform 6">
                <a:extLst>
                  <a:ext uri="{FF2B5EF4-FFF2-40B4-BE49-F238E27FC236}">
                    <a16:creationId xmlns:a16="http://schemas.microsoft.com/office/drawing/2014/main" id="{E67FFCF4-6BC4-4C0B-123A-C50389AF369B}"/>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EF3F5689-03D1-CD72-3B35-F67EB877F206}"/>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2" name="Group 4">
              <a:extLst>
                <a:ext uri="{FF2B5EF4-FFF2-40B4-BE49-F238E27FC236}">
                  <a16:creationId xmlns:a16="http://schemas.microsoft.com/office/drawing/2014/main" id="{A2D6CA45-1A15-70B5-5A99-A4308370A7DF}"/>
                </a:ext>
              </a:extLst>
            </p:cNvPr>
            <p:cNvGrpSpPr>
              <a:grpSpLocks noChangeAspect="1"/>
            </p:cNvGrpSpPr>
            <p:nvPr/>
          </p:nvGrpSpPr>
          <p:grpSpPr bwMode="auto">
            <a:xfrm>
              <a:off x="2877851" y="4081836"/>
              <a:ext cx="136034" cy="136150"/>
              <a:chOff x="2653" y="972"/>
              <a:chExt cx="2372" cy="2374"/>
            </a:xfrm>
            <a:grpFill/>
          </p:grpSpPr>
          <p:sp>
            <p:nvSpPr>
              <p:cNvPr id="35" name="Freeform 5">
                <a:extLst>
                  <a:ext uri="{FF2B5EF4-FFF2-40B4-BE49-F238E27FC236}">
                    <a16:creationId xmlns:a16="http://schemas.microsoft.com/office/drawing/2014/main" id="{86920FC4-92E1-DE43-42D4-A36C1F973A01}"/>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6" name="Freeform 6">
                <a:extLst>
                  <a:ext uri="{FF2B5EF4-FFF2-40B4-BE49-F238E27FC236}">
                    <a16:creationId xmlns:a16="http://schemas.microsoft.com/office/drawing/2014/main" id="{A097CA6B-4D8C-D44C-3B3F-67B5A85BCCAD}"/>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Oval 7">
                <a:extLst>
                  <a:ext uri="{FF2B5EF4-FFF2-40B4-BE49-F238E27FC236}">
                    <a16:creationId xmlns:a16="http://schemas.microsoft.com/office/drawing/2014/main" id="{B33D91C7-3C77-43B8-FA1E-690164263E8D}"/>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3" name="Graphic 32">
              <a:extLst>
                <a:ext uri="{FF2B5EF4-FFF2-40B4-BE49-F238E27FC236}">
                  <a16:creationId xmlns:a16="http://schemas.microsoft.com/office/drawing/2014/main" id="{8A9B8798-24F0-BD54-4DA7-7F134271E0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4" name="Graphic 33">
              <a:extLst>
                <a:ext uri="{FF2B5EF4-FFF2-40B4-BE49-F238E27FC236}">
                  <a16:creationId xmlns:a16="http://schemas.microsoft.com/office/drawing/2014/main" id="{21A0DD81-1551-14EF-B4D8-5E9915CCC1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483A49E2-03F1-FB81-4857-480C3233491E}"/>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D4E47903-071B-4212-ECFD-B7A2055B0278}"/>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p14="http://schemas.microsoft.com/office/powerpoint/2010/main" val="1275213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60000"/>
              <a:lumOff val="4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68443"/>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C08BE0CF-A0BD-420A-A60E-2BCB53E831F6}"/>
              </a:ext>
            </a:extLst>
          </p:cNvPr>
          <p:cNvSpPr txBox="1"/>
          <p:nvPr userDrawn="1"/>
        </p:nvSpPr>
        <p:spPr bwMode="gray">
          <a:xfrm>
            <a:off x="847768" y="5622182"/>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32" name="TextBox 31">
            <a:extLst>
              <a:ext uri="{FF2B5EF4-FFF2-40B4-BE49-F238E27FC236}">
                <a16:creationId xmlns:a16="http://schemas.microsoft.com/office/drawing/2014/main" id="{04C8F070-5B83-5C4D-83FC-6FC26B8CF386}"/>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CAD2E0"/>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CAD2E0"/>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CAD2E0"/>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9B7E8119-D08E-A04E-A14D-872716D70D93}"/>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grpSp>
        <p:nvGrpSpPr>
          <p:cNvPr id="27" name="Group 26">
            <a:extLst>
              <a:ext uri="{FF2B5EF4-FFF2-40B4-BE49-F238E27FC236}">
                <a16:creationId xmlns:a16="http://schemas.microsoft.com/office/drawing/2014/main" id="{45126FBF-A5C8-E753-702F-BE6629CA1F8E}"/>
              </a:ext>
            </a:extLst>
          </p:cNvPr>
          <p:cNvGrpSpPr/>
          <p:nvPr userDrawn="1"/>
        </p:nvGrpSpPr>
        <p:grpSpPr>
          <a:xfrm>
            <a:off x="1710812" y="5630964"/>
            <a:ext cx="1036171" cy="137160"/>
            <a:chOff x="2442332" y="4081331"/>
            <a:chExt cx="1036171" cy="137160"/>
          </a:xfrm>
          <a:solidFill>
            <a:schemeClr val="tx2"/>
          </a:solidFill>
        </p:grpSpPr>
        <p:sp>
          <p:nvSpPr>
            <p:cNvPr id="28" name="Freeform 12">
              <a:extLst>
                <a:ext uri="{FF2B5EF4-FFF2-40B4-BE49-F238E27FC236}">
                  <a16:creationId xmlns:a16="http://schemas.microsoft.com/office/drawing/2014/main" id="{BCE9D064-F704-8362-39B8-D61F18A05C82}"/>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57A26EB6-BF0D-3631-40BF-D8EEE225336D}"/>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208F8E96-E928-21FA-EFEE-ADFA54D21400}"/>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AC1DD193-55D1-442F-0C4B-13D489394677}"/>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AA4E505B-3C25-224A-D3F6-938F9C2D82D7}"/>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B94371F3-6684-AFD8-9A10-E321127995F5}"/>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BBDC5DC2-A3E5-2962-AF11-1A51499DB79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A37CBBE8-47E6-18A7-6A66-9009E9619601}"/>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B9949FE9-C734-1308-F4E7-E12D5825CE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5B843766-C686-78CC-9812-118C4BFBBA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1ED49A75-06CD-3502-6C3D-84B03760AF3D}"/>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89453F4E-8993-0315-6CE9-8ADDAD84B08F}"/>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p14="http://schemas.microsoft.com/office/powerpoint/2010/main" val="1677948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p:bgPr>
        <a:solidFill>
          <a:schemeClr val="accent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214ACD"/>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18" name="TextBox 17">
            <a:extLst>
              <a:ext uri="{FF2B5EF4-FFF2-40B4-BE49-F238E27FC236}">
                <a16:creationId xmlns:a16="http://schemas.microsoft.com/office/drawing/2014/main" id="{57DEABFE-66C4-5947-8424-FF8BFD492C38}"/>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1F46C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1F46C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1F46C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D75122FF-3E10-2A4C-925A-B860E64E0D5A}"/>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2">
                    <a:lumMod val="40000"/>
                    <a:lumOff val="60000"/>
                  </a:schemeClr>
                </a:solidFill>
              </a:rPr>
              <a:t>Confidential – Qualcomm Technologies, Inc. and/or its affiliated companies – May Contain Trade Secrets</a:t>
            </a:r>
          </a:p>
        </p:txBody>
      </p:sp>
      <p:sp>
        <p:nvSpPr>
          <p:cNvPr id="4" name="Freeform 5">
            <a:extLst>
              <a:ext uri="{FF2B5EF4-FFF2-40B4-BE49-F238E27FC236}">
                <a16:creationId xmlns:a16="http://schemas.microsoft.com/office/drawing/2014/main" id="{611395AE-F788-800D-F496-A47372190BB0}"/>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5" name="TextBox 4">
            <a:extLst>
              <a:ext uri="{FF2B5EF4-FFF2-40B4-BE49-F238E27FC236}">
                <a16:creationId xmlns:a16="http://schemas.microsoft.com/office/drawing/2014/main" id="{E1016209-6557-3175-B875-D7CC13412629}"/>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grpSp>
        <p:nvGrpSpPr>
          <p:cNvPr id="6" name="Group 5">
            <a:extLst>
              <a:ext uri="{FF2B5EF4-FFF2-40B4-BE49-F238E27FC236}">
                <a16:creationId xmlns:a16="http://schemas.microsoft.com/office/drawing/2014/main" id="{80DD8E69-F0E7-3AD8-0D85-D203D513A27E}"/>
              </a:ext>
            </a:extLst>
          </p:cNvPr>
          <p:cNvGrpSpPr/>
          <p:nvPr userDrawn="1"/>
        </p:nvGrpSpPr>
        <p:grpSpPr>
          <a:xfrm>
            <a:off x="1710812" y="5611728"/>
            <a:ext cx="1036171" cy="137160"/>
            <a:chOff x="2442332" y="4081331"/>
            <a:chExt cx="1036171" cy="137160"/>
          </a:xfrm>
          <a:solidFill>
            <a:schemeClr val="bg1"/>
          </a:solidFill>
        </p:grpSpPr>
        <p:sp>
          <p:nvSpPr>
            <p:cNvPr id="7" name="Freeform 12">
              <a:extLst>
                <a:ext uri="{FF2B5EF4-FFF2-40B4-BE49-F238E27FC236}">
                  <a16:creationId xmlns:a16="http://schemas.microsoft.com/office/drawing/2014/main" id="{55F0E7AD-2925-6ED5-D4A9-7F0013BB89FD}"/>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8" name="Group 5">
              <a:extLst>
                <a:ext uri="{FF2B5EF4-FFF2-40B4-BE49-F238E27FC236}">
                  <a16:creationId xmlns:a16="http://schemas.microsoft.com/office/drawing/2014/main" id="{BFB7A35B-2DC5-171E-DD09-ED9DC5131CDE}"/>
                </a:ext>
              </a:extLst>
            </p:cNvPr>
            <p:cNvGrpSpPr>
              <a:grpSpLocks noChangeAspect="1"/>
            </p:cNvGrpSpPr>
            <p:nvPr/>
          </p:nvGrpSpPr>
          <p:grpSpPr bwMode="gray">
            <a:xfrm>
              <a:off x="2442332" y="4081331"/>
              <a:ext cx="138792" cy="137160"/>
              <a:chOff x="3331" y="1656"/>
              <a:chExt cx="1020" cy="1008"/>
            </a:xfrm>
            <a:grpFill/>
          </p:grpSpPr>
          <p:sp>
            <p:nvSpPr>
              <p:cNvPr id="15" name="Freeform 6">
                <a:extLst>
                  <a:ext uri="{FF2B5EF4-FFF2-40B4-BE49-F238E27FC236}">
                    <a16:creationId xmlns:a16="http://schemas.microsoft.com/office/drawing/2014/main" id="{9C726D27-5E24-9C66-D052-422A40ECE4CF}"/>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16" name="Freeform 7">
                <a:extLst>
                  <a:ext uri="{FF2B5EF4-FFF2-40B4-BE49-F238E27FC236}">
                    <a16:creationId xmlns:a16="http://schemas.microsoft.com/office/drawing/2014/main" id="{3E27308A-329D-DF04-0615-7A39AA36C9DB}"/>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9" name="Group 4">
              <a:extLst>
                <a:ext uri="{FF2B5EF4-FFF2-40B4-BE49-F238E27FC236}">
                  <a16:creationId xmlns:a16="http://schemas.microsoft.com/office/drawing/2014/main" id="{3FE5738A-0AFB-D196-A211-43B4D082D7EA}"/>
                </a:ext>
              </a:extLst>
            </p:cNvPr>
            <p:cNvGrpSpPr>
              <a:grpSpLocks noChangeAspect="1"/>
            </p:cNvGrpSpPr>
            <p:nvPr/>
          </p:nvGrpSpPr>
          <p:grpSpPr bwMode="auto">
            <a:xfrm>
              <a:off x="2877851" y="4081836"/>
              <a:ext cx="136034" cy="136150"/>
              <a:chOff x="2653" y="972"/>
              <a:chExt cx="2372" cy="2374"/>
            </a:xfrm>
            <a:grpFill/>
          </p:grpSpPr>
          <p:sp>
            <p:nvSpPr>
              <p:cNvPr id="12" name="Freeform 5">
                <a:extLst>
                  <a:ext uri="{FF2B5EF4-FFF2-40B4-BE49-F238E27FC236}">
                    <a16:creationId xmlns:a16="http://schemas.microsoft.com/office/drawing/2014/main" id="{01343E5D-6AB4-F81D-21D3-FDDFD2CD1FAB}"/>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3" name="Freeform 6">
                <a:extLst>
                  <a:ext uri="{FF2B5EF4-FFF2-40B4-BE49-F238E27FC236}">
                    <a16:creationId xmlns:a16="http://schemas.microsoft.com/office/drawing/2014/main" id="{49B13639-947D-1722-E3BC-71CB96DC8E5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4" name="Oval 7">
                <a:extLst>
                  <a:ext uri="{FF2B5EF4-FFF2-40B4-BE49-F238E27FC236}">
                    <a16:creationId xmlns:a16="http://schemas.microsoft.com/office/drawing/2014/main" id="{9A9D9176-3B92-B09F-D95D-A51B55CAE531}"/>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10" name="Graphic 9">
              <a:extLst>
                <a:ext uri="{FF2B5EF4-FFF2-40B4-BE49-F238E27FC236}">
                  <a16:creationId xmlns:a16="http://schemas.microsoft.com/office/drawing/2014/main" id="{D3CDBBDC-CC9A-971A-366F-DEECE821ACF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11" name="Graphic 10">
              <a:extLst>
                <a:ext uri="{FF2B5EF4-FFF2-40B4-BE49-F238E27FC236}">
                  <a16:creationId xmlns:a16="http://schemas.microsoft.com/office/drawing/2014/main" id="{63513B7C-8A2A-2556-97A7-A26C9CBDEE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19" name="TextBox 18">
            <a:extLst>
              <a:ext uri="{FF2B5EF4-FFF2-40B4-BE49-F238E27FC236}">
                <a16:creationId xmlns:a16="http://schemas.microsoft.com/office/drawing/2014/main" id="{25E03AD3-75EC-0A3F-17AE-90F05F668C0A}"/>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35" name="TextBox 34">
            <a:extLst>
              <a:ext uri="{FF2B5EF4-FFF2-40B4-BE49-F238E27FC236}">
                <a16:creationId xmlns:a16="http://schemas.microsoft.com/office/drawing/2014/main" id="{64A2CAC8-DA79-7E2F-D0D5-1EE3BA1AAA13}"/>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747457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Thank You Gunmetal">
    <p:bg>
      <p:bgPr>
        <a:solidFill>
          <a:schemeClr val="accent5"/>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44536C"/>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22F70D0A-56DD-483C-9B92-40FB17FA7A59}"/>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27" name="TextBox 26">
            <a:extLst>
              <a:ext uri="{FF2B5EF4-FFF2-40B4-BE49-F238E27FC236}">
                <a16:creationId xmlns:a16="http://schemas.microsoft.com/office/drawing/2014/main" id="{9F624AB4-C8F8-DB43-96C6-817E21A96454}"/>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3F4D6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3F4D6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3F4D6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BE5D3E93-63CE-5040-80CD-074D41AE79DD}"/>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grpSp>
        <p:nvGrpSpPr>
          <p:cNvPr id="30" name="Group 29">
            <a:extLst>
              <a:ext uri="{FF2B5EF4-FFF2-40B4-BE49-F238E27FC236}">
                <a16:creationId xmlns:a16="http://schemas.microsoft.com/office/drawing/2014/main" id="{4C2C7FFC-0D1B-9CD5-03A8-998B92A2DA6B}"/>
              </a:ext>
            </a:extLst>
          </p:cNvPr>
          <p:cNvGrpSpPr/>
          <p:nvPr userDrawn="1"/>
        </p:nvGrpSpPr>
        <p:grpSpPr>
          <a:xfrm>
            <a:off x="1710812" y="5611728"/>
            <a:ext cx="1036171" cy="137160"/>
            <a:chOff x="2442332" y="4081331"/>
            <a:chExt cx="1036171" cy="137160"/>
          </a:xfrm>
          <a:solidFill>
            <a:schemeClr val="bg1"/>
          </a:solidFill>
        </p:grpSpPr>
        <p:sp>
          <p:nvSpPr>
            <p:cNvPr id="31" name="Freeform 12">
              <a:extLst>
                <a:ext uri="{FF2B5EF4-FFF2-40B4-BE49-F238E27FC236}">
                  <a16:creationId xmlns:a16="http://schemas.microsoft.com/office/drawing/2014/main" id="{8F179865-B5B4-EF04-24F6-8AF5475D7926}"/>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2" name="Group 5">
              <a:extLst>
                <a:ext uri="{FF2B5EF4-FFF2-40B4-BE49-F238E27FC236}">
                  <a16:creationId xmlns:a16="http://schemas.microsoft.com/office/drawing/2014/main" id="{AE9079EC-B465-5574-4564-EE68C08E41A5}"/>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BF0C7DCC-1282-A8D2-04FC-7AAE1D6E559A}"/>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0428D95C-6C06-D764-49A8-D7A887B2B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6C68C859-4EC8-1507-DF29-1BC152138E18}"/>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661E46D6-FA00-2261-EF99-579FDD224957}"/>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96CAD447-43F7-CB49-9D57-D6D554FB876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CEE36BB7-E502-D8BD-6207-587878D3DE04}"/>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F46A1345-8A86-DBC5-3E68-FA0B090445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6D6790E1-F869-72D0-E342-E41433348D8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4" name="TextBox 3">
            <a:extLst>
              <a:ext uri="{FF2B5EF4-FFF2-40B4-BE49-F238E27FC236}">
                <a16:creationId xmlns:a16="http://schemas.microsoft.com/office/drawing/2014/main" id="{992FB1A9-72B5-9D2B-39EA-A611919B7757}"/>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5" name="TextBox 4">
            <a:extLst>
              <a:ext uri="{FF2B5EF4-FFF2-40B4-BE49-F238E27FC236}">
                <a16:creationId xmlns:a16="http://schemas.microsoft.com/office/drawing/2014/main" id="{15FE49E7-0672-950E-AE46-B453541DB6A5}"/>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0679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p:bgPr>
        <a:solidFill>
          <a:schemeClr val="tx2"/>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091F35"/>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38" name="TextBox 37">
            <a:extLst>
              <a:ext uri="{FF2B5EF4-FFF2-40B4-BE49-F238E27FC236}">
                <a16:creationId xmlns:a16="http://schemas.microsoft.com/office/drawing/2014/main" id="{5A83A160-D46F-4734-801C-1A888641CFE8}"/>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17" name="TextBox 16">
            <a:extLst>
              <a:ext uri="{FF2B5EF4-FFF2-40B4-BE49-F238E27FC236}">
                <a16:creationId xmlns:a16="http://schemas.microsoft.com/office/drawing/2014/main" id="{92404B8A-66AD-4D44-AFE4-9BECF391E4CB}"/>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5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5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5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u</a:t>
            </a:r>
          </a:p>
        </p:txBody>
      </p:sp>
      <p:sp>
        <p:nvSpPr>
          <p:cNvPr id="18" name="TextBox 17">
            <a:extLst>
              <a:ext uri="{FF2B5EF4-FFF2-40B4-BE49-F238E27FC236}">
                <a16:creationId xmlns:a16="http://schemas.microsoft.com/office/drawing/2014/main" id="{2A980C16-EC75-CB40-AB7F-F5BBCD203B3E}"/>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60000"/>
                    <a:lumOff val="40000"/>
                  </a:schemeClr>
                </a:solidFill>
              </a:rPr>
              <a:t>Confidential – Qualcomm Technologies, Inc. and/or its affiliated companies – May Contain Trade Secrets</a:t>
            </a:r>
          </a:p>
        </p:txBody>
      </p:sp>
      <p:grpSp>
        <p:nvGrpSpPr>
          <p:cNvPr id="22" name="Group 21">
            <a:extLst>
              <a:ext uri="{FF2B5EF4-FFF2-40B4-BE49-F238E27FC236}">
                <a16:creationId xmlns:a16="http://schemas.microsoft.com/office/drawing/2014/main" id="{1358A744-C834-54E9-AA30-C951C986B342}"/>
              </a:ext>
            </a:extLst>
          </p:cNvPr>
          <p:cNvGrpSpPr/>
          <p:nvPr userDrawn="1"/>
        </p:nvGrpSpPr>
        <p:grpSpPr>
          <a:xfrm>
            <a:off x="1710812" y="5611728"/>
            <a:ext cx="1036171" cy="137160"/>
            <a:chOff x="2442332" y="4081331"/>
            <a:chExt cx="1036171" cy="137160"/>
          </a:xfrm>
          <a:solidFill>
            <a:schemeClr val="bg1"/>
          </a:solidFill>
        </p:grpSpPr>
        <p:sp>
          <p:nvSpPr>
            <p:cNvPr id="23" name="Freeform 12">
              <a:extLst>
                <a:ext uri="{FF2B5EF4-FFF2-40B4-BE49-F238E27FC236}">
                  <a16:creationId xmlns:a16="http://schemas.microsoft.com/office/drawing/2014/main" id="{C79C791E-32A0-D50B-85EB-CC1611B194FE}"/>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25" name="Group 5">
              <a:extLst>
                <a:ext uri="{FF2B5EF4-FFF2-40B4-BE49-F238E27FC236}">
                  <a16:creationId xmlns:a16="http://schemas.microsoft.com/office/drawing/2014/main" id="{0D4430FF-72B3-C0B0-6A1C-BA142B4277BB}"/>
                </a:ext>
              </a:extLst>
            </p:cNvPr>
            <p:cNvGrpSpPr>
              <a:grpSpLocks noChangeAspect="1"/>
            </p:cNvGrpSpPr>
            <p:nvPr/>
          </p:nvGrpSpPr>
          <p:grpSpPr bwMode="gray">
            <a:xfrm>
              <a:off x="2442332" y="4081331"/>
              <a:ext cx="138792" cy="137160"/>
              <a:chOff x="3331" y="1656"/>
              <a:chExt cx="1020" cy="1008"/>
            </a:xfrm>
            <a:grpFill/>
          </p:grpSpPr>
          <p:sp>
            <p:nvSpPr>
              <p:cNvPr id="44" name="Freeform 6">
                <a:extLst>
                  <a:ext uri="{FF2B5EF4-FFF2-40B4-BE49-F238E27FC236}">
                    <a16:creationId xmlns:a16="http://schemas.microsoft.com/office/drawing/2014/main" id="{DC6A2126-4B46-D02B-846A-EB935D2FEDA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1CD6DA10-A899-0BD6-9501-169D3CE96C6D}"/>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7" name="Group 4">
              <a:extLst>
                <a:ext uri="{FF2B5EF4-FFF2-40B4-BE49-F238E27FC236}">
                  <a16:creationId xmlns:a16="http://schemas.microsoft.com/office/drawing/2014/main" id="{02B235D2-9980-4D2D-5378-ADCF60E06361}"/>
                </a:ext>
              </a:extLst>
            </p:cNvPr>
            <p:cNvGrpSpPr>
              <a:grpSpLocks noChangeAspect="1"/>
            </p:cNvGrpSpPr>
            <p:nvPr/>
          </p:nvGrpSpPr>
          <p:grpSpPr bwMode="auto">
            <a:xfrm>
              <a:off x="2877851" y="4081836"/>
              <a:ext cx="136034" cy="136150"/>
              <a:chOff x="2653" y="972"/>
              <a:chExt cx="2372" cy="2374"/>
            </a:xfrm>
            <a:grpFill/>
          </p:grpSpPr>
          <p:sp>
            <p:nvSpPr>
              <p:cNvPr id="41" name="Freeform 5">
                <a:extLst>
                  <a:ext uri="{FF2B5EF4-FFF2-40B4-BE49-F238E27FC236}">
                    <a16:creationId xmlns:a16="http://schemas.microsoft.com/office/drawing/2014/main" id="{2B728F9D-9B40-E03A-53A6-80B4A9813CDF}"/>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2" name="Freeform 6">
                <a:extLst>
                  <a:ext uri="{FF2B5EF4-FFF2-40B4-BE49-F238E27FC236}">
                    <a16:creationId xmlns:a16="http://schemas.microsoft.com/office/drawing/2014/main" id="{B882109E-504A-E233-7DA7-EF5B5ADE7604}"/>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3" name="Oval 7">
                <a:extLst>
                  <a:ext uri="{FF2B5EF4-FFF2-40B4-BE49-F238E27FC236}">
                    <a16:creationId xmlns:a16="http://schemas.microsoft.com/office/drawing/2014/main" id="{9B6288A8-5CDF-23A6-BBEC-62EA8B7E0857}"/>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9" name="Graphic 38">
              <a:extLst>
                <a:ext uri="{FF2B5EF4-FFF2-40B4-BE49-F238E27FC236}">
                  <a16:creationId xmlns:a16="http://schemas.microsoft.com/office/drawing/2014/main" id="{C18DC95A-E6E7-E6E8-9AA3-A2ED22B265A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40" name="Graphic 39">
              <a:extLst>
                <a:ext uri="{FF2B5EF4-FFF2-40B4-BE49-F238E27FC236}">
                  <a16:creationId xmlns:a16="http://schemas.microsoft.com/office/drawing/2014/main" id="{B60697B6-C5CD-081C-B2BD-0AD7CA429C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B2876B11-DF5D-866B-9899-3ABA19AAC69F}"/>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56FD5B54-E3FC-C6C9-1C95-4B4008134903}"/>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944611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642645"/>
            <a:ext cx="11187112" cy="361959"/>
          </a:xfrm>
          <a:prstGeom prst="rect">
            <a:avLst/>
          </a:prstGeom>
        </p:spPr>
        <p:txBody>
          <a:bodyPr vert="horz" wrap="square" lIns="0" tIns="0" rIns="0" bIns="0" rtlCol="0" anchor="b">
            <a:spAutoFit/>
          </a:bodyPr>
          <a:lstStyle/>
          <a:p>
            <a:r>
              <a:rPr lang="en-US"/>
              <a:t>Click to edit Master title style</a:t>
            </a:r>
          </a:p>
        </p:txBody>
      </p:sp>
      <p:sp>
        <p:nvSpPr>
          <p:cNvPr id="98" name="TextBox 97"/>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6">
                  <a:lumMod val="75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300"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6">
                    <a:lumMod val="75000"/>
                  </a:schemeClr>
                </a:solidFill>
                <a:latin typeface="+mn-lt"/>
                <a:ea typeface="+mn-ea"/>
                <a:cs typeface="+mn-cs"/>
              </a:defRPr>
            </a:lvl1pPr>
          </a:lstStyle>
          <a:p>
            <a:endParaRPr lang="en-US" dirty="0"/>
          </a:p>
        </p:txBody>
      </p:sp>
      <p:sp>
        <p:nvSpPr>
          <p:cNvPr id="6" name="TextBox 5">
            <a:extLst>
              <a:ext uri="{FF2B5EF4-FFF2-40B4-BE49-F238E27FC236}">
                <a16:creationId xmlns:a16="http://schemas.microsoft.com/office/drawing/2014/main" id="{71F88E0A-636B-0D47-AC95-D4F0E44882E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6139523"/>
      </p:ext>
    </p:extLst>
  </p:cSld>
  <p:clrMap bg1="lt1" tx1="dk1" bg2="lt2" tx2="dk2" accent1="accent1" accent2="accent2" accent3="accent3" accent4="accent4" accent5="accent5" accent6="accent6" hlink="hlink" folHlink="folHlink"/>
  <p:sldLayoutIdLst>
    <p:sldLayoutId id="2147483834" r:id="rId1"/>
    <p:sldLayoutId id="2147484314" r:id="rId2"/>
    <p:sldLayoutId id="2147483838" r:id="rId3"/>
    <p:sldLayoutId id="2147483835" r:id="rId4"/>
    <p:sldLayoutId id="2147483839" r:id="rId5"/>
    <p:sldLayoutId id="2147483840" r:id="rId6"/>
    <p:sldLayoutId id="2147484315" r:id="rId7"/>
    <p:sldLayoutId id="2147483933" r:id="rId8"/>
    <p:sldLayoutId id="2147483930" r:id="rId9"/>
    <p:sldLayoutId id="2147483934" r:id="rId10"/>
    <p:sldLayoutId id="2147484023" r:id="rId11"/>
    <p:sldLayoutId id="2147483988" r:id="rId12"/>
    <p:sldLayoutId id="2147483844" r:id="rId13"/>
    <p:sldLayoutId id="2147483841" r:id="rId14"/>
    <p:sldLayoutId id="2147483842" r:id="rId15"/>
    <p:sldLayoutId id="2147483843" r:id="rId16"/>
    <p:sldLayoutId id="2147483845" r:id="rId17"/>
    <p:sldLayoutId id="2147483846" r:id="rId18"/>
    <p:sldLayoutId id="2147483853" r:id="rId19"/>
    <p:sldLayoutId id="2147483854" r:id="rId20"/>
    <p:sldLayoutId id="2147484336" r:id="rId21"/>
    <p:sldLayoutId id="2147484334" r:id="rId22"/>
    <p:sldLayoutId id="2147484113" r:id="rId23"/>
    <p:sldLayoutId id="2147484021" r:id="rId24"/>
    <p:sldLayoutId id="2147483855" r:id="rId25"/>
    <p:sldLayoutId id="2147483856" r:id="rId26"/>
    <p:sldLayoutId id="2147483857" r:id="rId27"/>
    <p:sldLayoutId id="2147483979" r:id="rId28"/>
    <p:sldLayoutId id="2147483861" r:id="rId29"/>
    <p:sldLayoutId id="2147483858" r:id="rId30"/>
    <p:sldLayoutId id="2147483859" r:id="rId31"/>
    <p:sldLayoutId id="2147483860" r:id="rId32"/>
    <p:sldLayoutId id="2147483862" r:id="rId33"/>
    <p:sldLayoutId id="2147483863" r:id="rId34"/>
    <p:sldLayoutId id="2147483978" r:id="rId35"/>
    <p:sldLayoutId id="2147483867" r:id="rId36"/>
    <p:sldLayoutId id="2147483864" r:id="rId37"/>
    <p:sldLayoutId id="2147483868" r:id="rId38"/>
    <p:sldLayoutId id="2147483869" r:id="rId39"/>
    <p:sldLayoutId id="2147483870" r:id="rId40"/>
    <p:sldLayoutId id="2147483977" r:id="rId41"/>
    <p:sldLayoutId id="2147483873" r:id="rId42"/>
    <p:sldLayoutId id="2147483874" r:id="rId43"/>
    <p:sldLayoutId id="2147483875" r:id="rId44"/>
    <p:sldLayoutId id="2147483877" r:id="rId45"/>
    <p:sldLayoutId id="2147483876" r:id="rId46"/>
    <p:sldLayoutId id="2147484004" r:id="rId47"/>
    <p:sldLayoutId id="2147483878" r:id="rId48"/>
    <p:sldLayoutId id="2147484339" r:id="rId49"/>
    <p:sldLayoutId id="2147484340" r:id="rId50"/>
    <p:sldLayoutId id="2147484338" r:id="rId51"/>
    <p:sldLayoutId id="2147484343" r:id="rId52"/>
    <p:sldLayoutId id="2147484344" r:id="rId53"/>
    <p:sldLayoutId id="2147484211" r:id="rId54"/>
    <p:sldLayoutId id="2147483943" r:id="rId55"/>
    <p:sldLayoutId id="2147483942" r:id="rId56"/>
    <p:sldLayoutId id="2147484212" r:id="rId57"/>
    <p:sldLayoutId id="2147483976" r:id="rId58"/>
    <p:sldLayoutId id="2147483882" r:id="rId59"/>
    <p:sldLayoutId id="2147483879" r:id="rId60"/>
    <p:sldLayoutId id="2147483883" r:id="rId61"/>
    <p:sldLayoutId id="2147483884" r:id="rId62"/>
    <p:sldLayoutId id="2147483975" r:id="rId63"/>
    <p:sldLayoutId id="2147483888" r:id="rId64"/>
    <p:sldLayoutId id="2147483885" r:id="rId65"/>
    <p:sldLayoutId id="2147483889" r:id="rId66"/>
    <p:sldLayoutId id="2147483890" r:id="rId67"/>
    <p:sldLayoutId id="2147483973" r:id="rId68"/>
    <p:sldLayoutId id="2147483894" r:id="rId69"/>
    <p:sldLayoutId id="2147483891" r:id="rId70"/>
    <p:sldLayoutId id="2147483895" r:id="rId71"/>
    <p:sldLayoutId id="2147483896" r:id="rId72"/>
    <p:sldLayoutId id="2147483972" r:id="rId73"/>
    <p:sldLayoutId id="2147483900" r:id="rId74"/>
    <p:sldLayoutId id="2147483897" r:id="rId75"/>
    <p:sldLayoutId id="2147483901" r:id="rId76"/>
    <p:sldLayoutId id="2147483902" r:id="rId77"/>
    <p:sldLayoutId id="2147483968" r:id="rId78"/>
    <p:sldLayoutId id="2147483912" r:id="rId79"/>
    <p:sldLayoutId id="2147483909" r:id="rId80"/>
    <p:sldLayoutId id="2147483913" r:id="rId81"/>
    <p:sldLayoutId id="2147483914" r:id="rId82"/>
    <p:sldLayoutId id="2147484076" r:id="rId83"/>
    <p:sldLayoutId id="2147484077" r:id="rId84"/>
    <p:sldLayoutId id="2147484073" r:id="rId85"/>
    <p:sldLayoutId id="2147484080" r:id="rId86"/>
    <p:sldLayoutId id="2147484081" r:id="rId87"/>
    <p:sldLayoutId id="2147483950" r:id="rId88"/>
    <p:sldLayoutId id="2147483947" r:id="rId89"/>
    <p:sldLayoutId id="2147483944" r:id="rId90"/>
    <p:sldLayoutId id="2147483948" r:id="rId91"/>
    <p:sldLayoutId id="2147483949" r:id="rId92"/>
    <p:sldLayoutId id="2147483958" r:id="rId93"/>
    <p:sldLayoutId id="2147483957" r:id="rId94"/>
    <p:sldLayoutId id="2147483954" r:id="rId95"/>
    <p:sldLayoutId id="2147483959" r:id="rId96"/>
    <p:sldLayoutId id="2147484027" r:id="rId9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2800" kern="1200" baseline="0">
          <a:solidFill>
            <a:schemeClr val="tx2"/>
          </a:solidFill>
          <a:latin typeface="+mj-lt"/>
          <a:ea typeface="+mj-ea"/>
          <a:cs typeface="+mj-cs"/>
        </a:defRPr>
      </a:lvl1pPr>
    </p:titleStyle>
    <p:bodyStyle>
      <a:lvl1pPr marL="171450" indent="-171450" algn="l" defTabSz="914400" rtl="0" eaLnBrk="1" latinLnBrk="0" hangingPunct="1">
        <a:lnSpc>
          <a:spcPct val="95000"/>
        </a:lnSpc>
        <a:spcBef>
          <a:spcPts val="900"/>
        </a:spcBef>
        <a:spcAft>
          <a:spcPts val="300"/>
        </a:spcAft>
        <a:buClrTx/>
        <a:buFont typeface="Arial" panose="020B0604020202020204" pitchFamily="34" charset="0"/>
        <a:buChar char="•"/>
        <a:defRPr sz="2000" kern="1200" baseline="0">
          <a:solidFill>
            <a:schemeClr val="tx2"/>
          </a:solidFill>
          <a:latin typeface="+mn-lt"/>
          <a:ea typeface="+mn-ea"/>
          <a:cs typeface="+mn-cs"/>
        </a:defRPr>
      </a:lvl1pPr>
      <a:lvl2pPr marL="342900" indent="-152400" algn="l" defTabSz="914400" rtl="0" eaLnBrk="1" latinLnBrk="0" hangingPunct="1">
        <a:lnSpc>
          <a:spcPct val="100000"/>
        </a:lnSpc>
        <a:spcBef>
          <a:spcPts val="225"/>
        </a:spcBef>
        <a:spcAft>
          <a:spcPts val="225"/>
        </a:spcAft>
        <a:buClrTx/>
        <a:buFont typeface="Arial" panose="020B0604020202020204" pitchFamily="34" charset="0"/>
        <a:buChar char="•"/>
        <a:tabLst>
          <a:tab pos="2003425" algn="l"/>
        </a:tabLst>
        <a:defRPr sz="1600" kern="1200" baseline="0">
          <a:solidFill>
            <a:schemeClr val="tx2"/>
          </a:solidFill>
          <a:latin typeface="+mn-lt"/>
          <a:ea typeface="+mn-ea"/>
          <a:cs typeface="+mn-cs"/>
        </a:defRPr>
      </a:lvl2pPr>
      <a:lvl3pPr marL="457200" indent="-101600" algn="l" defTabSz="914400" rtl="0" eaLnBrk="1" latinLnBrk="0" hangingPunct="1">
        <a:lnSpc>
          <a:spcPct val="105000"/>
        </a:lnSpc>
        <a:spcBef>
          <a:spcPts val="150"/>
        </a:spcBef>
        <a:spcAft>
          <a:spcPts val="150"/>
        </a:spcAft>
        <a:buClrTx/>
        <a:buFont typeface="Arial" panose="020B0604020202020204" pitchFamily="34" charset="0"/>
        <a:buChar char="•"/>
        <a:defRPr lang="en-US" sz="1200" kern="1200" dirty="0" smtClean="0">
          <a:solidFill>
            <a:schemeClr val="tx2"/>
          </a:solidFill>
          <a:latin typeface="+mn-lt"/>
          <a:ea typeface="+mn-ea"/>
          <a:cs typeface="+mn-cs"/>
        </a:defRPr>
      </a:lvl3pPr>
      <a:lvl4pPr marL="571500" indent="-100584" algn="l" defTabSz="914400" rtl="0" eaLnBrk="1" latinLnBrk="0" hangingPunct="1">
        <a:lnSpc>
          <a:spcPct val="105000"/>
        </a:lnSpc>
        <a:spcBef>
          <a:spcPts val="75"/>
        </a:spcBef>
        <a:spcAft>
          <a:spcPts val="75"/>
        </a:spcAft>
        <a:buClrTx/>
        <a:buFont typeface="Arial" panose="020B0604020202020204" pitchFamily="34" charset="0"/>
        <a:buChar char="•"/>
        <a:tabLst/>
        <a:defRPr sz="800" kern="1200">
          <a:solidFill>
            <a:schemeClr val="tx2"/>
          </a:solidFill>
          <a:latin typeface="+mn-lt"/>
          <a:ea typeface="+mn-ea"/>
          <a:cs typeface="+mn-cs"/>
        </a:defRPr>
      </a:lvl4pPr>
      <a:lvl5pPr marL="174625" indent="-174625" algn="l" defTabSz="914400" rtl="0" eaLnBrk="1" latinLnBrk="0" hangingPunct="1">
        <a:lnSpc>
          <a:spcPct val="95000"/>
        </a:lnSpc>
        <a:spcBef>
          <a:spcPts val="900"/>
        </a:spcBef>
        <a:spcAft>
          <a:spcPts val="300"/>
        </a:spcAft>
        <a:buClrTx/>
        <a:buFont typeface="Arial" panose="020B0604020202020204" pitchFamily="34" charset="0"/>
        <a:buChar char="•"/>
        <a:tabLst/>
        <a:defRPr sz="2000" b="1" kern="1200" spc="60" baseline="0">
          <a:solidFill>
            <a:schemeClr val="tx2"/>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03" userDrawn="1">
          <p15:clr>
            <a:srgbClr val="F26B43"/>
          </p15:clr>
        </p15:guide>
        <p15:guide id="3" orient="horz" pos="1076" userDrawn="1">
          <p15:clr>
            <a:srgbClr val="F26B43"/>
          </p15:clr>
        </p15:guide>
        <p15:guide id="4" orient="horz" pos="216" userDrawn="1">
          <p15:clr>
            <a:srgbClr val="F26B43"/>
          </p15:clr>
        </p15:guide>
        <p15:guide id="6" pos="7368">
          <p15:clr>
            <a:srgbClr val="F26B43"/>
          </p15:clr>
        </p15:guide>
        <p15:guide id="7" orient="horz" pos="4320" userDrawn="1">
          <p15:clr>
            <a:srgbClr val="F26B43"/>
          </p15:clr>
        </p15:guide>
        <p15:guide id="8" orient="horz" pos="648" userDrawn="1">
          <p15:clr>
            <a:srgbClr val="F26B43"/>
          </p15:clr>
        </p15:guide>
        <p15:guide id="9" pos="3912" userDrawn="1">
          <p15:clr>
            <a:srgbClr val="F26B43"/>
          </p15:clr>
        </p15:guide>
        <p15:guide id="10" pos="756" userDrawn="1">
          <p15:clr>
            <a:srgbClr val="F26B43"/>
          </p15:clr>
        </p15:guide>
        <p15:guide id="11" pos="908" userDrawn="1">
          <p15:clr>
            <a:srgbClr val="F26B43"/>
          </p15:clr>
        </p15:guide>
        <p15:guide id="12" pos="1361" userDrawn="1">
          <p15:clr>
            <a:srgbClr val="F26B43"/>
          </p15:clr>
        </p15:guide>
        <p15:guide id="13" pos="1513" userDrawn="1">
          <p15:clr>
            <a:srgbClr val="F26B43"/>
          </p15:clr>
        </p15:guide>
        <p15:guide id="14" pos="1955" userDrawn="1">
          <p15:clr>
            <a:srgbClr val="F26B43"/>
          </p15:clr>
        </p15:guide>
        <p15:guide id="15" pos="2106" userDrawn="1">
          <p15:clr>
            <a:srgbClr val="F26B43"/>
          </p15:clr>
        </p15:guide>
        <p15:guide id="16" pos="2554" userDrawn="1">
          <p15:clr>
            <a:srgbClr val="F26B43"/>
          </p15:clr>
        </p15:guide>
        <p15:guide id="17" pos="2717" userDrawn="1">
          <p15:clr>
            <a:srgbClr val="F26B43"/>
          </p15:clr>
        </p15:guide>
        <p15:guide id="18" pos="3159" userDrawn="1">
          <p15:clr>
            <a:srgbClr val="F26B43"/>
          </p15:clr>
        </p15:guide>
        <p15:guide id="19" pos="3316" userDrawn="1">
          <p15:clr>
            <a:srgbClr val="F26B43"/>
          </p15:clr>
        </p15:guide>
        <p15:guide id="20" pos="3759" userDrawn="1">
          <p15:clr>
            <a:srgbClr val="F26B43"/>
          </p15:clr>
        </p15:guide>
        <p15:guide id="21" pos="4364" userDrawn="1">
          <p15:clr>
            <a:srgbClr val="F26B43"/>
          </p15:clr>
        </p15:guide>
        <p15:guide id="22" pos="4509" userDrawn="1">
          <p15:clr>
            <a:srgbClr val="F26B43"/>
          </p15:clr>
        </p15:guide>
        <p15:guide id="23" pos="4968" userDrawn="1">
          <p15:clr>
            <a:srgbClr val="F26B43"/>
          </p15:clr>
        </p15:guide>
        <p15:guide id="24" pos="5114" userDrawn="1">
          <p15:clr>
            <a:srgbClr val="F26B43"/>
          </p15:clr>
        </p15:guide>
        <p15:guide id="25" pos="5562" userDrawn="1">
          <p15:clr>
            <a:srgbClr val="F26B43"/>
          </p15:clr>
        </p15:guide>
        <p15:guide id="26" pos="5713" userDrawn="1">
          <p15:clr>
            <a:srgbClr val="F26B43"/>
          </p15:clr>
        </p15:guide>
        <p15:guide id="27" pos="6161" userDrawn="1">
          <p15:clr>
            <a:srgbClr val="F26B43"/>
          </p15:clr>
        </p15:guide>
        <p15:guide id="28" pos="6319" userDrawn="1">
          <p15:clr>
            <a:srgbClr val="F26B43"/>
          </p15:clr>
        </p15:guide>
        <p15:guide id="29" pos="6761" userDrawn="1">
          <p15:clr>
            <a:srgbClr val="F26B43"/>
          </p15:clr>
        </p15:guide>
        <p15:guide id="30" pos="6918" userDrawn="1">
          <p15:clr>
            <a:srgbClr val="F26B43"/>
          </p15:clr>
        </p15:guide>
        <p15:guide id="32" pos="7680" userDrawn="1">
          <p15:clr>
            <a:srgbClr val="F26B43"/>
          </p15:clr>
        </p15:guide>
        <p15:guide id="33" userDrawn="1">
          <p15:clr>
            <a:srgbClr val="F26B43"/>
          </p15:clr>
        </p15:guide>
        <p15:guide id="34" orient="horz" pos="431" userDrawn="1">
          <p15:clr>
            <a:srgbClr val="F26B43"/>
          </p15:clr>
        </p15:guide>
        <p15:guide id="35" orient="horz" pos="861" userDrawn="1">
          <p15:clr>
            <a:srgbClr val="F26B43"/>
          </p15:clr>
        </p15:guide>
        <p15:guide id="36" orient="horz" pos="1297" userDrawn="1">
          <p15:clr>
            <a:srgbClr val="F26B43"/>
          </p15:clr>
        </p15:guide>
        <p15:guide id="37" orient="horz" pos="1513" userDrawn="1">
          <p15:clr>
            <a:srgbClr val="F26B43"/>
          </p15:clr>
        </p15:guide>
        <p15:guide id="38" orient="horz" pos="1728" userDrawn="1">
          <p15:clr>
            <a:srgbClr val="F26B43"/>
          </p15:clr>
        </p15:guide>
        <p15:guide id="39" orient="horz" pos="1943" userDrawn="1">
          <p15:clr>
            <a:srgbClr val="F26B43"/>
          </p15:clr>
        </p15:guide>
        <p15:guide id="40" orient="horz" pos="2159" userDrawn="1">
          <p15:clr>
            <a:srgbClr val="F26B43"/>
          </p15:clr>
        </p15:guide>
        <p15:guide id="41" orient="horz" userDrawn="1">
          <p15:clr>
            <a:srgbClr val="F26B43"/>
          </p15:clr>
        </p15:guide>
        <p15:guide id="42" orient="horz" pos="2374" userDrawn="1">
          <p15:clr>
            <a:srgbClr val="F26B43"/>
          </p15:clr>
        </p15:guide>
        <p15:guide id="43" orient="horz" pos="2589" userDrawn="1">
          <p15:clr>
            <a:srgbClr val="F26B43"/>
          </p15:clr>
        </p15:guide>
        <p15:guide id="44" orient="horz" pos="2804" userDrawn="1">
          <p15:clr>
            <a:srgbClr val="F26B43"/>
          </p15:clr>
        </p15:guide>
        <p15:guide id="45" orient="horz" pos="3025" userDrawn="1">
          <p15:clr>
            <a:srgbClr val="F26B43"/>
          </p15:clr>
        </p15:guide>
        <p15:guide id="46" orient="horz" pos="3241" userDrawn="1">
          <p15:clr>
            <a:srgbClr val="F26B43"/>
          </p15:clr>
        </p15:guide>
        <p15:guide id="47" orient="horz" pos="3456" userDrawn="1">
          <p15:clr>
            <a:srgbClr val="F26B43"/>
          </p15:clr>
        </p15:guide>
        <p15:guide id="48" orient="horz" pos="3671" userDrawn="1">
          <p15:clr>
            <a:srgbClr val="F26B43"/>
          </p15:clr>
        </p15:guide>
        <p15:guide id="49" orient="horz" pos="388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pic>
        <p:nvPicPr>
          <p:cNvPr id="30" name="Picture 29">
            <a:extLst>
              <a:ext uri="{FF2B5EF4-FFF2-40B4-BE49-F238E27FC236}">
                <a16:creationId xmlns:a16="http://schemas.microsoft.com/office/drawing/2014/main" id="{EFD63291-032B-D257-5663-30614545D02D}"/>
              </a:ext>
            </a:extLst>
          </p:cNvPr>
          <p:cNvPicPr>
            <a:picLocks noChangeAspect="1"/>
          </p:cNvPicPr>
          <p:nvPr/>
        </p:nvPicPr>
        <p:blipFill>
          <a:blip r:embed="rId2"/>
          <a:stretch>
            <a:fillRect/>
          </a:stretch>
        </p:blipFill>
        <p:spPr>
          <a:xfrm>
            <a:off x="1574609" y="3660076"/>
            <a:ext cx="7147306" cy="2653747"/>
          </a:xfrm>
          <a:prstGeom prst="rect">
            <a:avLst/>
          </a:prstGeom>
        </p:spPr>
      </p:pic>
      <p:sp>
        <p:nvSpPr>
          <p:cNvPr id="31" name="Rectangle 30">
            <a:extLst>
              <a:ext uri="{FF2B5EF4-FFF2-40B4-BE49-F238E27FC236}">
                <a16:creationId xmlns:a16="http://schemas.microsoft.com/office/drawing/2014/main" id="{C80CD117-DF64-A995-A101-C22D0D6B532B}"/>
              </a:ext>
            </a:extLst>
          </p:cNvPr>
          <p:cNvSpPr/>
          <p:nvPr/>
        </p:nvSpPr>
        <p:spPr>
          <a:xfrm>
            <a:off x="6129020" y="1879965"/>
            <a:ext cx="2171700"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PUSCH</a:t>
            </a:r>
          </a:p>
        </p:txBody>
      </p:sp>
      <p:sp>
        <p:nvSpPr>
          <p:cNvPr id="32" name="Rectangle 31">
            <a:extLst>
              <a:ext uri="{FF2B5EF4-FFF2-40B4-BE49-F238E27FC236}">
                <a16:creationId xmlns:a16="http://schemas.microsoft.com/office/drawing/2014/main" id="{312F7237-A0BD-F604-7785-0B85CF9FDE07}"/>
              </a:ext>
            </a:extLst>
          </p:cNvPr>
          <p:cNvSpPr/>
          <p:nvPr/>
        </p:nvSpPr>
        <p:spPr>
          <a:xfrm>
            <a:off x="4559300" y="855980"/>
            <a:ext cx="2057402"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a:solidFill>
                <a:schemeClr val="bg1"/>
              </a:solidFill>
              <a:latin typeface="Microsoft Sans Serif"/>
              <a:cs typeface="Microsoft Sans Serif" panose="020B0604020202020204" pitchFamily="34" charset="0"/>
            </a:endParaRPr>
          </a:p>
        </p:txBody>
      </p:sp>
      <p:sp>
        <p:nvSpPr>
          <p:cNvPr id="33" name="Rectangle 32">
            <a:extLst>
              <a:ext uri="{FF2B5EF4-FFF2-40B4-BE49-F238E27FC236}">
                <a16:creationId xmlns:a16="http://schemas.microsoft.com/office/drawing/2014/main" id="{8679F221-0980-5C08-2015-482BF8251D15}"/>
              </a:ext>
            </a:extLst>
          </p:cNvPr>
          <p:cNvSpPr/>
          <p:nvPr/>
        </p:nvSpPr>
        <p:spPr>
          <a:xfrm>
            <a:off x="2092579" y="1940561"/>
            <a:ext cx="609981"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DCI</a:t>
            </a:r>
          </a:p>
        </p:txBody>
      </p:sp>
      <p:sp>
        <p:nvSpPr>
          <p:cNvPr id="34" name="Arrow: Curved Up 33">
            <a:extLst>
              <a:ext uri="{FF2B5EF4-FFF2-40B4-BE49-F238E27FC236}">
                <a16:creationId xmlns:a16="http://schemas.microsoft.com/office/drawing/2014/main" id="{BE1FC750-5339-275D-A645-B589CF0D09CD}"/>
              </a:ext>
            </a:extLst>
          </p:cNvPr>
          <p:cNvSpPr/>
          <p:nvPr/>
        </p:nvSpPr>
        <p:spPr>
          <a:xfrm>
            <a:off x="2209800" y="2819400"/>
            <a:ext cx="4008120" cy="609600"/>
          </a:xfrm>
          <a:prstGeom prst="curved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38" name="TextBox 37">
            <a:extLst>
              <a:ext uri="{FF2B5EF4-FFF2-40B4-BE49-F238E27FC236}">
                <a16:creationId xmlns:a16="http://schemas.microsoft.com/office/drawing/2014/main" id="{AF7F1BAD-7C43-362D-A7FE-ADC4B44553FA}"/>
              </a:ext>
            </a:extLst>
          </p:cNvPr>
          <p:cNvSpPr txBox="1"/>
          <p:nvPr/>
        </p:nvSpPr>
        <p:spPr>
          <a:xfrm>
            <a:off x="2822575" y="490914"/>
            <a:ext cx="6096000" cy="358240"/>
          </a:xfrm>
          <a:prstGeom prst="rect">
            <a:avLst/>
          </a:prstGeom>
          <a:noFill/>
        </p:spPr>
        <p:txBody>
          <a:bodyPr wrap="square">
            <a:spAutoFit/>
          </a:bodyPr>
          <a:lstStyle/>
          <a:p>
            <a:pPr algn="ctr">
              <a:lnSpc>
                <a:spcPct val="96000"/>
              </a:lnSpc>
            </a:pPr>
            <a:r>
              <a:rPr lang="en-US" dirty="0">
                <a:solidFill>
                  <a:srgbClr val="FF0000"/>
                </a:solidFill>
                <a:latin typeface="Microsoft Sans Serif"/>
                <a:cs typeface="Microsoft Sans Serif" panose="020B0604020202020204" pitchFamily="34" charset="0"/>
              </a:rPr>
              <a:t>SRS hop</a:t>
            </a:r>
          </a:p>
        </p:txBody>
      </p:sp>
      <p:sp>
        <p:nvSpPr>
          <p:cNvPr id="39" name="Rectangle 38">
            <a:extLst>
              <a:ext uri="{FF2B5EF4-FFF2-40B4-BE49-F238E27FC236}">
                <a16:creationId xmlns:a16="http://schemas.microsoft.com/office/drawing/2014/main" id="{4987043C-DD74-350A-1479-6DEC2A2BDEF9}"/>
              </a:ext>
            </a:extLst>
          </p:cNvPr>
          <p:cNvSpPr/>
          <p:nvPr/>
        </p:nvSpPr>
        <p:spPr>
          <a:xfrm>
            <a:off x="4559300" y="855980"/>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0</a:t>
            </a:r>
          </a:p>
        </p:txBody>
      </p:sp>
      <p:sp>
        <p:nvSpPr>
          <p:cNvPr id="40" name="Rectangle 39">
            <a:extLst>
              <a:ext uri="{FF2B5EF4-FFF2-40B4-BE49-F238E27FC236}">
                <a16:creationId xmlns:a16="http://schemas.microsoft.com/office/drawing/2014/main" id="{B0F7D39A-A9A3-B3F9-997A-2A33A4A80C41}"/>
              </a:ext>
            </a:extLst>
          </p:cNvPr>
          <p:cNvSpPr/>
          <p:nvPr/>
        </p:nvSpPr>
        <p:spPr>
          <a:xfrm>
            <a:off x="5082540" y="855186"/>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1</a:t>
            </a:r>
          </a:p>
        </p:txBody>
      </p:sp>
      <p:sp>
        <p:nvSpPr>
          <p:cNvPr id="41" name="Rectangle 40">
            <a:extLst>
              <a:ext uri="{FF2B5EF4-FFF2-40B4-BE49-F238E27FC236}">
                <a16:creationId xmlns:a16="http://schemas.microsoft.com/office/drawing/2014/main" id="{C0761E60-EF56-1A1C-0F93-28843128B8B3}"/>
              </a:ext>
            </a:extLst>
          </p:cNvPr>
          <p:cNvSpPr/>
          <p:nvPr/>
        </p:nvSpPr>
        <p:spPr>
          <a:xfrm>
            <a:off x="5605780" y="849948"/>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3</a:t>
            </a:r>
          </a:p>
        </p:txBody>
      </p:sp>
      <p:sp>
        <p:nvSpPr>
          <p:cNvPr id="42" name="Rectangle 41">
            <a:extLst>
              <a:ext uri="{FF2B5EF4-FFF2-40B4-BE49-F238E27FC236}">
                <a16:creationId xmlns:a16="http://schemas.microsoft.com/office/drawing/2014/main" id="{B6DCADF9-1BF3-A417-0A5F-EF46EF4ACF6A}"/>
              </a:ext>
            </a:extLst>
          </p:cNvPr>
          <p:cNvSpPr/>
          <p:nvPr/>
        </p:nvSpPr>
        <p:spPr>
          <a:xfrm>
            <a:off x="6129020" y="849154"/>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4</a:t>
            </a:r>
          </a:p>
        </p:txBody>
      </p:sp>
      <p:cxnSp>
        <p:nvCxnSpPr>
          <p:cNvPr id="45" name="Straight Arrow Connector 44">
            <a:extLst>
              <a:ext uri="{FF2B5EF4-FFF2-40B4-BE49-F238E27FC236}">
                <a16:creationId xmlns:a16="http://schemas.microsoft.com/office/drawing/2014/main" id="{3CF50061-872D-1BBF-D22D-EF7656011E8B}"/>
              </a:ext>
            </a:extLst>
          </p:cNvPr>
          <p:cNvCxnSpPr>
            <a:cxnSpLocks/>
          </p:cNvCxnSpPr>
          <p:nvPr/>
        </p:nvCxnSpPr>
        <p:spPr>
          <a:xfrm flipH="1">
            <a:off x="2209800" y="1709484"/>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FF7164A-AB20-A5B3-A3C9-2A712A87F705}"/>
              </a:ext>
            </a:extLst>
          </p:cNvPr>
          <p:cNvCxnSpPr>
            <a:cxnSpLocks/>
          </p:cNvCxnSpPr>
          <p:nvPr/>
        </p:nvCxnSpPr>
        <p:spPr>
          <a:xfrm flipH="1">
            <a:off x="2702560" y="1879965"/>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0045500D-E7F3-67CF-2383-72373366A1DC}"/>
              </a:ext>
            </a:extLst>
          </p:cNvPr>
          <p:cNvCxnSpPr>
            <a:cxnSpLocks/>
          </p:cNvCxnSpPr>
          <p:nvPr/>
        </p:nvCxnSpPr>
        <p:spPr>
          <a:xfrm>
            <a:off x="4427220" y="617220"/>
            <a:ext cx="655320" cy="1181100"/>
          </a:xfrm>
          <a:prstGeom prst="line">
            <a:avLst/>
          </a:prstGeom>
          <a:ln w="12700" cap="rnd">
            <a:solidFill>
              <a:schemeClr val="tx1"/>
            </a:solidFill>
            <a:round/>
            <a:headEnd type="none" w="med" len="sm"/>
            <a:tailEnd type="none" w="sm" len="sm"/>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92639BF-AECE-49C3-0009-58689B2839E9}"/>
              </a:ext>
            </a:extLst>
          </p:cNvPr>
          <p:cNvCxnSpPr>
            <a:cxnSpLocks/>
          </p:cNvCxnSpPr>
          <p:nvPr/>
        </p:nvCxnSpPr>
        <p:spPr>
          <a:xfrm flipH="1">
            <a:off x="4495800" y="617220"/>
            <a:ext cx="586740" cy="1181100"/>
          </a:xfrm>
          <a:prstGeom prst="line">
            <a:avLst/>
          </a:prstGeom>
          <a:ln w="12700" cap="rnd">
            <a:solidFill>
              <a:schemeClr val="tx1"/>
            </a:solidFill>
            <a:round/>
            <a:headEnd type="none" w="med" len="sm"/>
            <a:tailEnd type="none" w="sm" len="sm"/>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FC85B-D680-1939-F563-A97FB46572C7}"/>
              </a:ext>
            </a:extLst>
          </p:cNvPr>
          <p:cNvSpPr txBox="1"/>
          <p:nvPr/>
        </p:nvSpPr>
        <p:spPr>
          <a:xfrm>
            <a:off x="266700" y="-26976"/>
            <a:ext cx="7710170" cy="472758"/>
          </a:xfrm>
          <a:prstGeom prst="rect">
            <a:avLst/>
          </a:prstGeom>
        </p:spPr>
        <p:txBody>
          <a:bodyPr wrap="square" lIns="0" tIns="0" rIns="0" bIns="0" rtlCol="0">
            <a:spAutoFit/>
          </a:bodyPr>
          <a:lstStyle/>
          <a:p>
            <a:pPr algn="l">
              <a:lnSpc>
                <a:spcPct val="96000"/>
              </a:lnSpc>
            </a:pPr>
            <a:r>
              <a:rPr lang="en-US" sz="3200" dirty="0">
                <a:solidFill>
                  <a:schemeClr val="tx2"/>
                </a:solidFill>
                <a:latin typeface="Microsoft Sans Serif"/>
                <a:cs typeface="Microsoft Sans Serif" panose="020B0604020202020204" pitchFamily="34" charset="0"/>
              </a:rPr>
              <a:t>Agreement for SRS Tx hopping</a:t>
            </a:r>
          </a:p>
        </p:txBody>
      </p:sp>
    </p:spTree>
    <p:extLst>
      <p:ext uri="{BB962C8B-B14F-4D97-AF65-F5344CB8AC3E}">
        <p14:creationId xmlns:p14="http://schemas.microsoft.com/office/powerpoint/2010/main" val="994756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sp>
        <p:nvSpPr>
          <p:cNvPr id="31" name="Rectangle 30">
            <a:extLst>
              <a:ext uri="{FF2B5EF4-FFF2-40B4-BE49-F238E27FC236}">
                <a16:creationId xmlns:a16="http://schemas.microsoft.com/office/drawing/2014/main" id="{C80CD117-DF64-A995-A101-C22D0D6B532B}"/>
              </a:ext>
            </a:extLst>
          </p:cNvPr>
          <p:cNvSpPr/>
          <p:nvPr/>
        </p:nvSpPr>
        <p:spPr>
          <a:xfrm>
            <a:off x="6129020" y="1879965"/>
            <a:ext cx="2171700"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PUSCH</a:t>
            </a:r>
          </a:p>
        </p:txBody>
      </p:sp>
      <p:sp>
        <p:nvSpPr>
          <p:cNvPr id="32" name="Rectangle 31">
            <a:extLst>
              <a:ext uri="{FF2B5EF4-FFF2-40B4-BE49-F238E27FC236}">
                <a16:creationId xmlns:a16="http://schemas.microsoft.com/office/drawing/2014/main" id="{312F7237-A0BD-F604-7785-0B85CF9FDE07}"/>
              </a:ext>
            </a:extLst>
          </p:cNvPr>
          <p:cNvSpPr/>
          <p:nvPr/>
        </p:nvSpPr>
        <p:spPr>
          <a:xfrm>
            <a:off x="4559300" y="855980"/>
            <a:ext cx="2057402"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a:solidFill>
                <a:schemeClr val="bg1"/>
              </a:solidFill>
              <a:latin typeface="Microsoft Sans Serif"/>
              <a:cs typeface="Microsoft Sans Serif" panose="020B0604020202020204" pitchFamily="34" charset="0"/>
            </a:endParaRPr>
          </a:p>
        </p:txBody>
      </p:sp>
      <p:sp>
        <p:nvSpPr>
          <p:cNvPr id="33" name="Rectangle 32">
            <a:extLst>
              <a:ext uri="{FF2B5EF4-FFF2-40B4-BE49-F238E27FC236}">
                <a16:creationId xmlns:a16="http://schemas.microsoft.com/office/drawing/2014/main" id="{8679F221-0980-5C08-2015-482BF8251D15}"/>
              </a:ext>
            </a:extLst>
          </p:cNvPr>
          <p:cNvSpPr/>
          <p:nvPr/>
        </p:nvSpPr>
        <p:spPr>
          <a:xfrm>
            <a:off x="2092579" y="1940561"/>
            <a:ext cx="609981"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DCI</a:t>
            </a:r>
          </a:p>
        </p:txBody>
      </p:sp>
      <p:sp>
        <p:nvSpPr>
          <p:cNvPr id="34" name="Arrow: Curved Up 33">
            <a:extLst>
              <a:ext uri="{FF2B5EF4-FFF2-40B4-BE49-F238E27FC236}">
                <a16:creationId xmlns:a16="http://schemas.microsoft.com/office/drawing/2014/main" id="{BE1FC750-5339-275D-A645-B589CF0D09CD}"/>
              </a:ext>
            </a:extLst>
          </p:cNvPr>
          <p:cNvSpPr/>
          <p:nvPr/>
        </p:nvSpPr>
        <p:spPr>
          <a:xfrm>
            <a:off x="2209800" y="2819400"/>
            <a:ext cx="4008120" cy="609600"/>
          </a:xfrm>
          <a:prstGeom prst="curved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38" name="TextBox 37">
            <a:extLst>
              <a:ext uri="{FF2B5EF4-FFF2-40B4-BE49-F238E27FC236}">
                <a16:creationId xmlns:a16="http://schemas.microsoft.com/office/drawing/2014/main" id="{AF7F1BAD-7C43-362D-A7FE-ADC4B44553FA}"/>
              </a:ext>
            </a:extLst>
          </p:cNvPr>
          <p:cNvSpPr txBox="1"/>
          <p:nvPr/>
        </p:nvSpPr>
        <p:spPr>
          <a:xfrm>
            <a:off x="2822575" y="490914"/>
            <a:ext cx="6096000" cy="358240"/>
          </a:xfrm>
          <a:prstGeom prst="rect">
            <a:avLst/>
          </a:prstGeom>
          <a:noFill/>
        </p:spPr>
        <p:txBody>
          <a:bodyPr wrap="square">
            <a:spAutoFit/>
          </a:bodyPr>
          <a:lstStyle/>
          <a:p>
            <a:pPr algn="ctr">
              <a:lnSpc>
                <a:spcPct val="96000"/>
              </a:lnSpc>
            </a:pPr>
            <a:r>
              <a:rPr lang="en-US" dirty="0">
                <a:solidFill>
                  <a:srgbClr val="FF0000"/>
                </a:solidFill>
                <a:latin typeface="Microsoft Sans Serif"/>
                <a:cs typeface="Microsoft Sans Serif" panose="020B0604020202020204" pitchFamily="34" charset="0"/>
              </a:rPr>
              <a:t>SRS Transmission starting at symbol 0</a:t>
            </a:r>
          </a:p>
        </p:txBody>
      </p:sp>
      <p:sp>
        <p:nvSpPr>
          <p:cNvPr id="39" name="Rectangle 38">
            <a:extLst>
              <a:ext uri="{FF2B5EF4-FFF2-40B4-BE49-F238E27FC236}">
                <a16:creationId xmlns:a16="http://schemas.microsoft.com/office/drawing/2014/main" id="{4987043C-DD74-350A-1479-6DEC2A2BDEF9}"/>
              </a:ext>
            </a:extLst>
          </p:cNvPr>
          <p:cNvSpPr/>
          <p:nvPr/>
        </p:nvSpPr>
        <p:spPr>
          <a:xfrm>
            <a:off x="4559300" y="855980"/>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0</a:t>
            </a:r>
          </a:p>
        </p:txBody>
      </p:sp>
      <p:sp>
        <p:nvSpPr>
          <p:cNvPr id="40" name="Rectangle 39">
            <a:extLst>
              <a:ext uri="{FF2B5EF4-FFF2-40B4-BE49-F238E27FC236}">
                <a16:creationId xmlns:a16="http://schemas.microsoft.com/office/drawing/2014/main" id="{B0F7D39A-A9A3-B3F9-997A-2A33A4A80C41}"/>
              </a:ext>
            </a:extLst>
          </p:cNvPr>
          <p:cNvSpPr/>
          <p:nvPr/>
        </p:nvSpPr>
        <p:spPr>
          <a:xfrm>
            <a:off x="5082540" y="855186"/>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1</a:t>
            </a:r>
          </a:p>
        </p:txBody>
      </p:sp>
      <p:sp>
        <p:nvSpPr>
          <p:cNvPr id="41" name="Rectangle 40">
            <a:extLst>
              <a:ext uri="{FF2B5EF4-FFF2-40B4-BE49-F238E27FC236}">
                <a16:creationId xmlns:a16="http://schemas.microsoft.com/office/drawing/2014/main" id="{C0761E60-EF56-1A1C-0F93-28843128B8B3}"/>
              </a:ext>
            </a:extLst>
          </p:cNvPr>
          <p:cNvSpPr/>
          <p:nvPr/>
        </p:nvSpPr>
        <p:spPr>
          <a:xfrm>
            <a:off x="5605780" y="849948"/>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3</a:t>
            </a:r>
          </a:p>
        </p:txBody>
      </p:sp>
      <p:sp>
        <p:nvSpPr>
          <p:cNvPr id="42" name="Rectangle 41">
            <a:extLst>
              <a:ext uri="{FF2B5EF4-FFF2-40B4-BE49-F238E27FC236}">
                <a16:creationId xmlns:a16="http://schemas.microsoft.com/office/drawing/2014/main" id="{B6DCADF9-1BF3-A417-0A5F-EF46EF4ACF6A}"/>
              </a:ext>
            </a:extLst>
          </p:cNvPr>
          <p:cNvSpPr/>
          <p:nvPr/>
        </p:nvSpPr>
        <p:spPr>
          <a:xfrm>
            <a:off x="6129020" y="849154"/>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4</a:t>
            </a:r>
          </a:p>
        </p:txBody>
      </p:sp>
      <p:cxnSp>
        <p:nvCxnSpPr>
          <p:cNvPr id="45" name="Straight Arrow Connector 44">
            <a:extLst>
              <a:ext uri="{FF2B5EF4-FFF2-40B4-BE49-F238E27FC236}">
                <a16:creationId xmlns:a16="http://schemas.microsoft.com/office/drawing/2014/main" id="{3CF50061-872D-1BBF-D22D-EF7656011E8B}"/>
              </a:ext>
            </a:extLst>
          </p:cNvPr>
          <p:cNvCxnSpPr>
            <a:cxnSpLocks/>
          </p:cNvCxnSpPr>
          <p:nvPr/>
        </p:nvCxnSpPr>
        <p:spPr>
          <a:xfrm flipH="1">
            <a:off x="2209800" y="1709484"/>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FF7164A-AB20-A5B3-A3C9-2A712A87F705}"/>
              </a:ext>
            </a:extLst>
          </p:cNvPr>
          <p:cNvCxnSpPr>
            <a:cxnSpLocks/>
          </p:cNvCxnSpPr>
          <p:nvPr/>
        </p:nvCxnSpPr>
        <p:spPr>
          <a:xfrm flipH="1">
            <a:off x="2702560" y="1879965"/>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FC85B-D680-1939-F563-A97FB46572C7}"/>
              </a:ext>
            </a:extLst>
          </p:cNvPr>
          <p:cNvSpPr txBox="1"/>
          <p:nvPr/>
        </p:nvSpPr>
        <p:spPr>
          <a:xfrm>
            <a:off x="266700" y="-26976"/>
            <a:ext cx="7710170" cy="472758"/>
          </a:xfrm>
          <a:prstGeom prst="rect">
            <a:avLst/>
          </a:prstGeom>
        </p:spPr>
        <p:txBody>
          <a:bodyPr wrap="square" lIns="0" tIns="0" rIns="0" bIns="0" rtlCol="0">
            <a:spAutoFit/>
          </a:bodyPr>
          <a:lstStyle/>
          <a:p>
            <a:pPr algn="l">
              <a:lnSpc>
                <a:spcPct val="96000"/>
              </a:lnSpc>
            </a:pPr>
            <a:r>
              <a:rPr lang="en-US" sz="3200" dirty="0">
                <a:solidFill>
                  <a:schemeClr val="tx2"/>
                </a:solidFill>
                <a:latin typeface="Microsoft Sans Serif"/>
                <a:cs typeface="Microsoft Sans Serif" panose="020B0604020202020204" pitchFamily="34" charset="0"/>
              </a:rPr>
              <a:t>SRS Carrier switching</a:t>
            </a:r>
          </a:p>
        </p:txBody>
      </p:sp>
      <p:pic>
        <p:nvPicPr>
          <p:cNvPr id="6" name="Picture 5">
            <a:extLst>
              <a:ext uri="{FF2B5EF4-FFF2-40B4-BE49-F238E27FC236}">
                <a16:creationId xmlns:a16="http://schemas.microsoft.com/office/drawing/2014/main" id="{CA646457-426A-32E1-F189-6206DDF84975}"/>
              </a:ext>
            </a:extLst>
          </p:cNvPr>
          <p:cNvPicPr>
            <a:picLocks noChangeAspect="1"/>
          </p:cNvPicPr>
          <p:nvPr/>
        </p:nvPicPr>
        <p:blipFill>
          <a:blip r:embed="rId2"/>
          <a:stretch>
            <a:fillRect/>
          </a:stretch>
        </p:blipFill>
        <p:spPr>
          <a:xfrm>
            <a:off x="1923754" y="3691067"/>
            <a:ext cx="8588331" cy="3010477"/>
          </a:xfrm>
          <a:prstGeom prst="rect">
            <a:avLst/>
          </a:prstGeom>
        </p:spPr>
      </p:pic>
      <p:sp>
        <p:nvSpPr>
          <p:cNvPr id="7" name="Oval 6">
            <a:extLst>
              <a:ext uri="{FF2B5EF4-FFF2-40B4-BE49-F238E27FC236}">
                <a16:creationId xmlns:a16="http://schemas.microsoft.com/office/drawing/2014/main" id="{804B79B2-B00D-3298-C945-AFAFF6ECB00B}"/>
              </a:ext>
            </a:extLst>
          </p:cNvPr>
          <p:cNvSpPr/>
          <p:nvPr/>
        </p:nvSpPr>
        <p:spPr>
          <a:xfrm>
            <a:off x="3771900" y="3710941"/>
            <a:ext cx="1295400" cy="394334"/>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8" name="Oval 7">
            <a:extLst>
              <a:ext uri="{FF2B5EF4-FFF2-40B4-BE49-F238E27FC236}">
                <a16:creationId xmlns:a16="http://schemas.microsoft.com/office/drawing/2014/main" id="{90CDE110-5050-95C1-7F14-AA0691151FC5}"/>
              </a:ext>
            </a:extLst>
          </p:cNvPr>
          <p:cNvSpPr/>
          <p:nvPr/>
        </p:nvSpPr>
        <p:spPr>
          <a:xfrm>
            <a:off x="4431030" y="768647"/>
            <a:ext cx="2349500" cy="88024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cxnSp>
        <p:nvCxnSpPr>
          <p:cNvPr id="11" name="Straight Arrow Connector 10">
            <a:extLst>
              <a:ext uri="{FF2B5EF4-FFF2-40B4-BE49-F238E27FC236}">
                <a16:creationId xmlns:a16="http://schemas.microsoft.com/office/drawing/2014/main" id="{3F80952A-8FBF-EC52-8BDF-BDFEFF9CDEEE}"/>
              </a:ext>
            </a:extLst>
          </p:cNvPr>
          <p:cNvCxnSpPr>
            <a:cxnSpLocks/>
            <a:stCxn id="8" idx="6"/>
          </p:cNvCxnSpPr>
          <p:nvPr/>
        </p:nvCxnSpPr>
        <p:spPr>
          <a:xfrm>
            <a:off x="6780530" y="1208768"/>
            <a:ext cx="2103414" cy="671197"/>
          </a:xfrm>
          <a:prstGeom prst="straightConnector1">
            <a:avLst/>
          </a:prstGeom>
          <a:ln w="127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F9E20E8-B53B-F602-CEFA-E133ABF334FD}"/>
              </a:ext>
            </a:extLst>
          </p:cNvPr>
          <p:cNvSpPr txBox="1"/>
          <p:nvPr/>
        </p:nvSpPr>
        <p:spPr>
          <a:xfrm>
            <a:off x="8926195" y="1655535"/>
            <a:ext cx="2349500" cy="1240917"/>
          </a:xfrm>
          <a:prstGeom prst="rect">
            <a:avLst/>
          </a:prstGeom>
        </p:spPr>
        <p:txBody>
          <a:bodyPr wrap="square" lIns="0" tIns="0" rIns="0" bIns="0" rtlCol="0">
            <a:spAutoFit/>
          </a:bodyPr>
          <a:lstStyle/>
          <a:p>
            <a:pPr algn="l">
              <a:lnSpc>
                <a:spcPct val="96000"/>
              </a:lnSpc>
            </a:pPr>
            <a:r>
              <a:rPr lang="en-US" sz="2800" dirty="0">
                <a:solidFill>
                  <a:schemeClr val="tx2"/>
                </a:solidFill>
                <a:latin typeface="Microsoft Sans Serif"/>
                <a:cs typeface="Microsoft Sans Serif" panose="020B0604020202020204" pitchFamily="34" charset="0"/>
              </a:rPr>
              <a:t>Up to the UE what to do for the whole hop</a:t>
            </a:r>
          </a:p>
        </p:txBody>
      </p:sp>
      <p:cxnSp>
        <p:nvCxnSpPr>
          <p:cNvPr id="14" name="Straight Arrow Connector 13">
            <a:extLst>
              <a:ext uri="{FF2B5EF4-FFF2-40B4-BE49-F238E27FC236}">
                <a16:creationId xmlns:a16="http://schemas.microsoft.com/office/drawing/2014/main" id="{07D20355-69BA-EE1B-8F05-ED0FA8209C26}"/>
              </a:ext>
            </a:extLst>
          </p:cNvPr>
          <p:cNvCxnSpPr>
            <a:cxnSpLocks/>
          </p:cNvCxnSpPr>
          <p:nvPr/>
        </p:nvCxnSpPr>
        <p:spPr>
          <a:xfrm flipV="1">
            <a:off x="5082540" y="2710690"/>
            <a:ext cx="3801404" cy="1165985"/>
          </a:xfrm>
          <a:prstGeom prst="straightConnector1">
            <a:avLst/>
          </a:prstGeom>
          <a:ln w="127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8327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sp>
        <p:nvSpPr>
          <p:cNvPr id="10" name="TextBox 9">
            <a:extLst>
              <a:ext uri="{FF2B5EF4-FFF2-40B4-BE49-F238E27FC236}">
                <a16:creationId xmlns:a16="http://schemas.microsoft.com/office/drawing/2014/main" id="{B97FC85B-D680-1939-F563-A97FB46572C7}"/>
              </a:ext>
            </a:extLst>
          </p:cNvPr>
          <p:cNvSpPr txBox="1"/>
          <p:nvPr/>
        </p:nvSpPr>
        <p:spPr>
          <a:xfrm>
            <a:off x="314324" y="211010"/>
            <a:ext cx="11229975" cy="709168"/>
          </a:xfrm>
          <a:prstGeom prst="rect">
            <a:avLst/>
          </a:prstGeom>
        </p:spPr>
        <p:txBody>
          <a:bodyPr wrap="square" lIns="0" tIns="0" rIns="0" bIns="0" rtlCol="0">
            <a:spAutoFit/>
          </a:bodyPr>
          <a:lstStyle/>
          <a:p>
            <a:pPr algn="l">
              <a:lnSpc>
                <a:spcPct val="96000"/>
              </a:lnSpc>
            </a:pPr>
            <a:r>
              <a:rPr lang="en-US" sz="2400" dirty="0">
                <a:solidFill>
                  <a:schemeClr val="tx2"/>
                </a:solidFill>
                <a:latin typeface="Microsoft Sans Serif"/>
                <a:cs typeface="Microsoft Sans Serif" panose="020B0604020202020204" pitchFamily="34" charset="0"/>
              </a:rPr>
              <a:t>Suggested change to align timeline and UE behavior of SRS Tx hopping and SRS carrier switching</a:t>
            </a:r>
          </a:p>
        </p:txBody>
      </p:sp>
      <p:pic>
        <p:nvPicPr>
          <p:cNvPr id="4" name="Picture 3">
            <a:extLst>
              <a:ext uri="{FF2B5EF4-FFF2-40B4-BE49-F238E27FC236}">
                <a16:creationId xmlns:a16="http://schemas.microsoft.com/office/drawing/2014/main" id="{D79D0E58-BE74-025A-664B-72DE0BCE4903}"/>
              </a:ext>
            </a:extLst>
          </p:cNvPr>
          <p:cNvPicPr>
            <a:picLocks noChangeAspect="1"/>
          </p:cNvPicPr>
          <p:nvPr/>
        </p:nvPicPr>
        <p:blipFill>
          <a:blip r:embed="rId2"/>
          <a:stretch>
            <a:fillRect/>
          </a:stretch>
        </p:blipFill>
        <p:spPr>
          <a:xfrm>
            <a:off x="0" y="1113734"/>
            <a:ext cx="12192000" cy="4630532"/>
          </a:xfrm>
          <a:prstGeom prst="rect">
            <a:avLst/>
          </a:prstGeom>
        </p:spPr>
      </p:pic>
    </p:spTree>
    <p:extLst>
      <p:ext uri="{BB962C8B-B14F-4D97-AF65-F5344CB8AC3E}">
        <p14:creationId xmlns:p14="http://schemas.microsoft.com/office/powerpoint/2010/main" val="460274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Corporate Confidential Template - May2022">
  <a:themeElements>
    <a:clrScheme name="Qualcomm 2022">
      <a:dk1>
        <a:srgbClr val="13161E"/>
      </a:dk1>
      <a:lt1>
        <a:srgbClr val="F7F8FA"/>
      </a:lt1>
      <a:dk2>
        <a:srgbClr val="0B2742"/>
      </a:dk2>
      <a:lt2>
        <a:srgbClr val="E71324"/>
      </a:lt2>
      <a:accent1>
        <a:srgbClr val="2853DC"/>
      </a:accent1>
      <a:accent2>
        <a:srgbClr val="7BA0FF"/>
      </a:accent2>
      <a:accent3>
        <a:srgbClr val="39A3B5"/>
      </a:accent3>
      <a:accent4>
        <a:srgbClr val="82CBD7"/>
      </a:accent4>
      <a:accent5>
        <a:srgbClr val="4A5A75"/>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solidFill>
          <a:round/>
          <a:headEnd type="none" w="med"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Qualcomm_Corporate_Confidential_Template-Feb 2023_v06.pptx" id="{C5E27F2E-50EA-46A0-8058-3713286022F1}" vid="{102756C9-D5CF-472F-8639-B269F36F4E13}"/>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blank</Template>
  <TotalTime>11</TotalTime>
  <Words>55</Words>
  <Application>Microsoft Office PowerPoint</Application>
  <PresentationFormat>Widescreen</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Microsoft Sans Serif</vt:lpstr>
      <vt:lpstr>Qualcomm Corporate Confidential Template - May2022</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Alexandros Manolakos</dc:creator>
  <cp:lastModifiedBy>Alexandros Manolakos</cp:lastModifiedBy>
  <cp:revision>1</cp:revision>
  <dcterms:created xsi:type="dcterms:W3CDTF">2023-11-16T21:50:11Z</dcterms:created>
  <dcterms:modified xsi:type="dcterms:W3CDTF">2023-11-16T22:01:27Z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ies>
</file>