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33" r:id="rId1"/>
  </p:sldMasterIdLst>
  <p:notesMasterIdLst>
    <p:notesMasterId r:id="rId5"/>
  </p:notesMasterIdLst>
  <p:handoutMasterIdLst>
    <p:handoutMasterId r:id="rId6"/>
  </p:handoutMasterIdLst>
  <p:sldIdLst>
    <p:sldId id="257" r:id="rId2"/>
    <p:sldId id="258" r:id="rId3"/>
    <p:sldId id="259"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yler lynch" initials="tl" lastIdx="24" clrIdx="0">
    <p:extLst>
      <p:ext uri="{19B8F6BF-5375-455C-9EA6-DF929625EA0E}">
        <p15:presenceInfo xmlns:p15="http://schemas.microsoft.com/office/powerpoint/2012/main" userId="4d79623da105b09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253DC"/>
    <a:srgbClr val="0B2742"/>
    <a:srgbClr val="4A5A75"/>
    <a:srgbClr val="DEE3EC"/>
    <a:srgbClr val="ECECEC"/>
    <a:srgbClr val="FF40FF"/>
    <a:srgbClr val="06050B"/>
    <a:srgbClr val="020625"/>
    <a:srgbClr val="7BA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CA83E8-E429-4EAB-B71D-6885D10116B2}" v="8" dt="2023-11-16T22:25:01.4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6311" autoAdjust="0"/>
  </p:normalViewPr>
  <p:slideViewPr>
    <p:cSldViewPr snapToGrid="0">
      <p:cViewPr varScale="1">
        <p:scale>
          <a:sx n="113" d="100"/>
          <a:sy n="113" d="100"/>
        </p:scale>
        <p:origin x="510" y="114"/>
      </p:cViewPr>
      <p:guideLst/>
    </p:cSldViewPr>
  </p:slideViewPr>
  <p:outlineViewPr>
    <p:cViewPr>
      <p:scale>
        <a:sx n="33" d="100"/>
        <a:sy n="33" d="100"/>
      </p:scale>
      <p:origin x="0" y="-144384"/>
    </p:cViewPr>
  </p:outlineViewPr>
  <p:notesTextViewPr>
    <p:cViewPr>
      <p:scale>
        <a:sx n="1" d="1"/>
        <a:sy n="1" d="1"/>
      </p:scale>
      <p:origin x="0" y="0"/>
    </p:cViewPr>
  </p:notesTextViewPr>
  <p:sorterViewPr>
    <p:cViewPr varScale="1">
      <p:scale>
        <a:sx n="1" d="1"/>
        <a:sy n="1" d="1"/>
      </p:scale>
      <p:origin x="0" y="-55836"/>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ros Manolakos" userId="30740036-014e-4ac5-85d2-b3c14166ffcc" providerId="ADAL" clId="{B9CA83E8-E429-4EAB-B71D-6885D10116B2}"/>
    <pc:docChg chg="undo custSel modSld">
      <pc:chgData name="Alexandros Manolakos" userId="30740036-014e-4ac5-85d2-b3c14166ffcc" providerId="ADAL" clId="{B9CA83E8-E429-4EAB-B71D-6885D10116B2}" dt="2023-11-16T22:25:50.576" v="77" actId="208"/>
      <pc:docMkLst>
        <pc:docMk/>
      </pc:docMkLst>
      <pc:sldChg chg="addSp delSp modSp mod">
        <pc:chgData name="Alexandros Manolakos" userId="30740036-014e-4ac5-85d2-b3c14166ffcc" providerId="ADAL" clId="{B9CA83E8-E429-4EAB-B71D-6885D10116B2}" dt="2023-11-16T22:25:50.576" v="77" actId="208"/>
        <pc:sldMkLst>
          <pc:docMk/>
          <pc:sldMk cId="994756270" sldId="257"/>
        </pc:sldMkLst>
        <pc:spChg chg="add del mod">
          <ac:chgData name="Alexandros Manolakos" userId="30740036-014e-4ac5-85d2-b3c14166ffcc" providerId="ADAL" clId="{B9CA83E8-E429-4EAB-B71D-6885D10116B2}" dt="2023-11-16T22:24:35.691" v="16"/>
          <ac:spMkLst>
            <pc:docMk/>
            <pc:sldMk cId="994756270" sldId="257"/>
            <ac:spMk id="6" creationId="{442270FF-E7D2-5C1F-A776-1E6CB830EAC7}"/>
          </ac:spMkLst>
        </pc:spChg>
        <pc:spChg chg="add mod">
          <ac:chgData name="Alexandros Manolakos" userId="30740036-014e-4ac5-85d2-b3c14166ffcc" providerId="ADAL" clId="{B9CA83E8-E429-4EAB-B71D-6885D10116B2}" dt="2023-11-16T22:24:56.927" v="57" actId="1076"/>
          <ac:spMkLst>
            <pc:docMk/>
            <pc:sldMk cId="994756270" sldId="257"/>
            <ac:spMk id="8" creationId="{FB7BED18-0681-BAB8-EFFF-B2F82297E60E}"/>
          </ac:spMkLst>
        </pc:spChg>
        <pc:spChg chg="add mod">
          <ac:chgData name="Alexandros Manolakos" userId="30740036-014e-4ac5-85d2-b3c14166ffcc" providerId="ADAL" clId="{B9CA83E8-E429-4EAB-B71D-6885D10116B2}" dt="2023-11-16T22:25:06.331" v="65" actId="20577"/>
          <ac:spMkLst>
            <pc:docMk/>
            <pc:sldMk cId="994756270" sldId="257"/>
            <ac:spMk id="9" creationId="{4179FC8A-1940-7217-8481-9DB7A9AA9779}"/>
          </ac:spMkLst>
        </pc:spChg>
        <pc:spChg chg="add mod">
          <ac:chgData name="Alexandros Manolakos" userId="30740036-014e-4ac5-85d2-b3c14166ffcc" providerId="ADAL" clId="{B9CA83E8-E429-4EAB-B71D-6885D10116B2}" dt="2023-11-16T22:25:11.489" v="67" actId="20577"/>
          <ac:spMkLst>
            <pc:docMk/>
            <pc:sldMk cId="994756270" sldId="257"/>
            <ac:spMk id="11" creationId="{8BB00EE6-80C4-E8CF-7FFF-CC8DC07EE180}"/>
          </ac:spMkLst>
        </pc:spChg>
        <pc:spChg chg="add mod">
          <ac:chgData name="Alexandros Manolakos" userId="30740036-014e-4ac5-85d2-b3c14166ffcc" providerId="ADAL" clId="{B9CA83E8-E429-4EAB-B71D-6885D10116B2}" dt="2023-11-16T22:25:17.625" v="70" actId="1076"/>
          <ac:spMkLst>
            <pc:docMk/>
            <pc:sldMk cId="994756270" sldId="257"/>
            <ac:spMk id="12" creationId="{55C4901C-B25D-CFE2-7AA8-B677C622B0B9}"/>
          </ac:spMkLst>
        </pc:spChg>
        <pc:spChg chg="add mod">
          <ac:chgData name="Alexandros Manolakos" userId="30740036-014e-4ac5-85d2-b3c14166ffcc" providerId="ADAL" clId="{B9CA83E8-E429-4EAB-B71D-6885D10116B2}" dt="2023-11-16T22:25:43.029" v="74" actId="1582"/>
          <ac:spMkLst>
            <pc:docMk/>
            <pc:sldMk cId="994756270" sldId="257"/>
            <ac:spMk id="13" creationId="{10D2CDC0-D69D-913B-755A-0C7C609CE0B6}"/>
          </ac:spMkLst>
        </pc:spChg>
        <pc:spChg chg="mod">
          <ac:chgData name="Alexandros Manolakos" userId="30740036-014e-4ac5-85d2-b3c14166ffcc" providerId="ADAL" clId="{B9CA83E8-E429-4EAB-B71D-6885D10116B2}" dt="2023-11-16T22:24:33.984" v="14" actId="1076"/>
          <ac:spMkLst>
            <pc:docMk/>
            <pc:sldMk cId="994756270" sldId="257"/>
            <ac:spMk id="31" creationId="{C80CD117-DF64-A995-A101-C22D0D6B532B}"/>
          </ac:spMkLst>
        </pc:spChg>
        <pc:spChg chg="mod">
          <ac:chgData name="Alexandros Manolakos" userId="30740036-014e-4ac5-85d2-b3c14166ffcc" providerId="ADAL" clId="{B9CA83E8-E429-4EAB-B71D-6885D10116B2}" dt="2023-11-16T22:24:30.337" v="11" actId="20577"/>
          <ac:spMkLst>
            <pc:docMk/>
            <pc:sldMk cId="994756270" sldId="257"/>
            <ac:spMk id="41" creationId="{C0761E60-EF56-1A1C-0F93-28843128B8B3}"/>
          </ac:spMkLst>
        </pc:spChg>
        <pc:spChg chg="mod">
          <ac:chgData name="Alexandros Manolakos" userId="30740036-014e-4ac5-85d2-b3c14166ffcc" providerId="ADAL" clId="{B9CA83E8-E429-4EAB-B71D-6885D10116B2}" dt="2023-11-16T22:24:31.818" v="13" actId="20577"/>
          <ac:spMkLst>
            <pc:docMk/>
            <pc:sldMk cId="994756270" sldId="257"/>
            <ac:spMk id="42" creationId="{B6DCADF9-1BF3-A417-0A5F-EF46EF4ACF6A}"/>
          </ac:spMkLst>
        </pc:spChg>
        <pc:cxnChg chg="add mod">
          <ac:chgData name="Alexandros Manolakos" userId="30740036-014e-4ac5-85d2-b3c14166ffcc" providerId="ADAL" clId="{B9CA83E8-E429-4EAB-B71D-6885D10116B2}" dt="2023-11-16T22:24:36.552" v="17" actId="1076"/>
          <ac:cxnSpMkLst>
            <pc:docMk/>
            <pc:sldMk cId="994756270" sldId="257"/>
            <ac:cxnSpMk id="3" creationId="{D3CE748E-873E-D74C-6027-8CFB6728DEF9}"/>
          </ac:cxnSpMkLst>
        </pc:cxnChg>
        <pc:cxnChg chg="del">
          <ac:chgData name="Alexandros Manolakos" userId="30740036-014e-4ac5-85d2-b3c14166ffcc" providerId="ADAL" clId="{B9CA83E8-E429-4EAB-B71D-6885D10116B2}" dt="2023-11-16T22:24:19.161" v="6" actId="478"/>
          <ac:cxnSpMkLst>
            <pc:docMk/>
            <pc:sldMk cId="994756270" sldId="257"/>
            <ac:cxnSpMk id="4" creationId="{0045500D-E7F3-67CF-2383-72373366A1DC}"/>
          </ac:cxnSpMkLst>
        </pc:cxnChg>
        <pc:cxnChg chg="del">
          <ac:chgData name="Alexandros Manolakos" userId="30740036-014e-4ac5-85d2-b3c14166ffcc" providerId="ADAL" clId="{B9CA83E8-E429-4EAB-B71D-6885D10116B2}" dt="2023-11-16T22:24:19.983" v="7" actId="478"/>
          <ac:cxnSpMkLst>
            <pc:docMk/>
            <pc:sldMk cId="994756270" sldId="257"/>
            <ac:cxnSpMk id="5" creationId="{492639BF-AECE-49C3-0009-58689B2839E9}"/>
          </ac:cxnSpMkLst>
        </pc:cxnChg>
        <pc:cxnChg chg="add mod">
          <ac:chgData name="Alexandros Manolakos" userId="30740036-014e-4ac5-85d2-b3c14166ffcc" providerId="ADAL" clId="{B9CA83E8-E429-4EAB-B71D-6885D10116B2}" dt="2023-11-16T22:24:39.935" v="19" actId="1076"/>
          <ac:cxnSpMkLst>
            <pc:docMk/>
            <pc:sldMk cId="994756270" sldId="257"/>
            <ac:cxnSpMk id="7" creationId="{4CD205F1-130C-9BD1-CA87-DDE1A88EF3C8}"/>
          </ac:cxnSpMkLst>
        </pc:cxnChg>
        <pc:cxnChg chg="add mod">
          <ac:chgData name="Alexandros Manolakos" userId="30740036-014e-4ac5-85d2-b3c14166ffcc" providerId="ADAL" clId="{B9CA83E8-E429-4EAB-B71D-6885D10116B2}" dt="2023-11-16T22:25:50.576" v="77" actId="208"/>
          <ac:cxnSpMkLst>
            <pc:docMk/>
            <pc:sldMk cId="994756270" sldId="257"/>
            <ac:cxnSpMk id="15" creationId="{E485A745-DB31-AB2D-FE85-0394F536D089}"/>
          </ac:cxnSpMkLst>
        </pc:cxnChg>
      </pc:sldChg>
      <pc:sldChg chg="addSp delSp modSp mod">
        <pc:chgData name="Alexandros Manolakos" userId="30740036-014e-4ac5-85d2-b3c14166ffcc" providerId="ADAL" clId="{B9CA83E8-E429-4EAB-B71D-6885D10116B2}" dt="2023-11-16T22:23:58.183" v="5" actId="207"/>
        <pc:sldMkLst>
          <pc:docMk/>
          <pc:sldMk cId="460274837" sldId="259"/>
        </pc:sldMkLst>
        <pc:spChg chg="add mod">
          <ac:chgData name="Alexandros Manolakos" userId="30740036-014e-4ac5-85d2-b3c14166ffcc" providerId="ADAL" clId="{B9CA83E8-E429-4EAB-B71D-6885D10116B2}" dt="2023-11-16T22:23:58.183" v="5" actId="207"/>
          <ac:spMkLst>
            <pc:docMk/>
            <pc:sldMk cId="460274837" sldId="259"/>
            <ac:spMk id="3" creationId="{51204AEF-23F1-2900-650C-63A1E4FCCF00}"/>
          </ac:spMkLst>
        </pc:spChg>
        <pc:picChg chg="add del">
          <ac:chgData name="Alexandros Manolakos" userId="30740036-014e-4ac5-85d2-b3c14166ffcc" providerId="ADAL" clId="{B9CA83E8-E429-4EAB-B71D-6885D10116B2}" dt="2023-11-16T22:23:41.186" v="1" actId="478"/>
          <ac:picMkLst>
            <pc:docMk/>
            <pc:sldMk cId="460274837" sldId="259"/>
            <ac:picMk id="4" creationId="{D79D0E58-BE74-025A-664B-72DE0BCE4903}"/>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57161BF-B23B-4394-A96E-F4360C62819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2EFA4A7-9429-4DF7-ABF5-D9E5B2540E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AD32F0-874C-4AAC-9514-AAD3E6FF80D6}" type="datetimeFigureOut">
              <a:rPr lang="en-US" smtClean="0"/>
              <a:t>11/16/2023</a:t>
            </a:fld>
            <a:endParaRPr lang="en-US"/>
          </a:p>
        </p:txBody>
      </p:sp>
      <p:sp>
        <p:nvSpPr>
          <p:cNvPr id="4" name="Footer Placeholder 3">
            <a:extLst>
              <a:ext uri="{FF2B5EF4-FFF2-40B4-BE49-F238E27FC236}">
                <a16:creationId xmlns:a16="http://schemas.microsoft.com/office/drawing/2014/main" id="{7FFAA4EB-3327-4214-8C66-D022262D928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59F6045-FEC1-483F-916F-4A70D359C00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6F42476-7A7B-40F5-8A25-2A09BD3C8867}" type="slidenum">
              <a:rPr lang="en-US" smtClean="0"/>
              <a:t>‹#›</a:t>
            </a:fld>
            <a:endParaRPr lang="en-US"/>
          </a:p>
        </p:txBody>
      </p:sp>
    </p:spTree>
    <p:extLst>
      <p:ext uri="{BB962C8B-B14F-4D97-AF65-F5344CB8AC3E}">
        <p14:creationId xmlns:p14="http://schemas.microsoft.com/office/powerpoint/2010/main" val="25039673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6D1935-2548-4788-81DD-641A298E824F}" type="datetimeFigureOut">
              <a:rPr lang="de-DE" smtClean="0"/>
              <a:t>16.11.2023</a:t>
            </a:fld>
            <a:endParaRPr lang="de-D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75E7E4-6857-4F03-A780-9887AA86825E}" type="slidenum">
              <a:rPr lang="de-DE" smtClean="0"/>
              <a:t>‹#›</a:t>
            </a:fld>
            <a:endParaRPr lang="de-DE"/>
          </a:p>
        </p:txBody>
      </p:sp>
    </p:spTree>
    <p:extLst>
      <p:ext uri="{BB962C8B-B14F-4D97-AF65-F5344CB8AC3E}">
        <p14:creationId xmlns:p14="http://schemas.microsoft.com/office/powerpoint/2010/main" val="15764836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7.png"/></Relationships>
</file>

<file path=ppt/slideLayouts/_rels/slideLayout94.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7.png"/></Relationships>
</file>

<file path=ppt/slideLayouts/_rels/slideLayout9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 Id="rId5" Type="http://schemas.openxmlformats.org/officeDocument/2006/relationships/image" Target="../media/image13.svg"/><Relationship Id="rId4" Type="http://schemas.openxmlformats.org/officeDocument/2006/relationships/image" Target="../media/image12.png"/></Relationships>
</file>

<file path=ppt/slideLayouts/_rels/slideLayout96.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 Id="rId5" Type="http://schemas.openxmlformats.org/officeDocument/2006/relationships/image" Target="../media/image13.svg"/><Relationship Id="rId4" Type="http://schemas.openxmlformats.org/officeDocument/2006/relationships/image" Target="../media/image12.png"/></Relationships>
</file>

<file path=ppt/slideLayouts/_rels/slideLayout97.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 Id="rId5" Type="http://schemas.openxmlformats.org/officeDocument/2006/relationships/image" Target="../media/image13.svg"/><Relationship Id="rId4" Type="http://schemas.openxmlformats.org/officeDocument/2006/relationships/image" Target="../media/image1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Photo">
    <p:bg>
      <p:bgPr>
        <a:solidFill>
          <a:schemeClr val="tx2"/>
        </a:solidFill>
        <a:effectLst/>
      </p:bgPr>
    </p:bg>
    <p:spTree>
      <p:nvGrpSpPr>
        <p:cNvPr id="1" name=""/>
        <p:cNvGrpSpPr/>
        <p:nvPr/>
      </p:nvGrpSpPr>
      <p:grpSpPr>
        <a:xfrm>
          <a:off x="0" y="0"/>
          <a:ext cx="0" cy="0"/>
          <a:chOff x="0" y="0"/>
          <a:chExt cx="0" cy="0"/>
        </a:xfrm>
      </p:grpSpPr>
      <p:sp>
        <p:nvSpPr>
          <p:cNvPr id="8" name="Picture Placeholder 2">
            <a:extLst>
              <a:ext uri="{FF2B5EF4-FFF2-40B4-BE49-F238E27FC236}">
                <a16:creationId xmlns:a16="http://schemas.microsoft.com/office/drawing/2014/main" id="{C8744E5A-C06A-4B60-BDC7-1D821CA9F5B0}"/>
              </a:ext>
            </a:extLst>
          </p:cNvPr>
          <p:cNvSpPr>
            <a:spLocks noGrp="1"/>
          </p:cNvSpPr>
          <p:nvPr>
            <p:ph type="pic" sz="quarter" idx="11"/>
          </p:nvPr>
        </p:nvSpPr>
        <p:spPr>
          <a:xfrm>
            <a:off x="0" y="28448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9" name="Text Placeholder 7">
            <a:extLst>
              <a:ext uri="{FF2B5EF4-FFF2-40B4-BE49-F238E27FC236}">
                <a16:creationId xmlns:a16="http://schemas.microsoft.com/office/drawing/2014/main" id="{9640E281-C50E-4848-91E6-FC33A602A642}"/>
              </a:ext>
            </a:extLst>
          </p:cNvPr>
          <p:cNvSpPr>
            <a:spLocks noGrp="1"/>
          </p:cNvSpPr>
          <p:nvPr>
            <p:ph type="body" sz="quarter" idx="10" hasCustomPrompt="1"/>
          </p:nvPr>
        </p:nvSpPr>
        <p:spPr bwMode="gray">
          <a:xfrm>
            <a:off x="495300" y="4195085"/>
            <a:ext cx="833437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000" b="1" spc="30" baseline="0">
                <a:solidFill>
                  <a:schemeClr val="bg1"/>
                </a:solidFill>
              </a:defRPr>
            </a:lvl1pPr>
            <a:lvl2pPr marL="0" indent="0">
              <a:lnSpc>
                <a:spcPct val="96000"/>
              </a:lnSpc>
              <a:spcBef>
                <a:spcPts val="0"/>
              </a:spcBef>
              <a:buFont typeface="Microsoft Sans Serif" panose="020B0604020202020204" pitchFamily="34" charset="0"/>
              <a:buNone/>
              <a:defRPr sz="16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 Employing entity</a:t>
            </a:r>
          </a:p>
          <a:p>
            <a:pPr lvl="1"/>
            <a:endParaRPr lang="en-US" dirty="0"/>
          </a:p>
        </p:txBody>
      </p:sp>
      <p:sp>
        <p:nvSpPr>
          <p:cNvPr id="13" name="Text Placeholder 5">
            <a:extLst>
              <a:ext uri="{FF2B5EF4-FFF2-40B4-BE49-F238E27FC236}">
                <a16:creationId xmlns:a16="http://schemas.microsoft.com/office/drawing/2014/main" id="{A4169139-C0DB-6241-B1E6-BBBF31EE728E}"/>
              </a:ext>
            </a:extLst>
          </p:cNvPr>
          <p:cNvSpPr>
            <a:spLocks noGrp="1"/>
          </p:cNvSpPr>
          <p:nvPr>
            <p:ph type="body" sz="quarter" idx="13" hasCustomPrompt="1"/>
          </p:nvPr>
        </p:nvSpPr>
        <p:spPr bwMode="gray">
          <a:xfrm>
            <a:off x="8829675" y="512165"/>
            <a:ext cx="2867025" cy="262176"/>
          </a:xfrm>
          <a:prstGeom prst="rect">
            <a:avLst/>
          </a:prstGeom>
        </p:spPr>
        <p:txBody>
          <a:bodyPr wrap="none"/>
          <a:lstStyle>
            <a:lvl1pPr marL="0" indent="0" algn="r">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14" name="Text Placeholder 48">
            <a:extLst>
              <a:ext uri="{FF2B5EF4-FFF2-40B4-BE49-F238E27FC236}">
                <a16:creationId xmlns:a16="http://schemas.microsoft.com/office/drawing/2014/main" id="{79B5B91D-44E9-C946-8602-7115E58F4F7F}"/>
              </a:ext>
            </a:extLst>
          </p:cNvPr>
          <p:cNvSpPr>
            <a:spLocks noGrp="1"/>
          </p:cNvSpPr>
          <p:nvPr>
            <p:ph type="body" sz="quarter" idx="14" hasCustomPrompt="1"/>
          </p:nvPr>
        </p:nvSpPr>
        <p:spPr bwMode="gray">
          <a:xfrm>
            <a:off x="479626" y="5520817"/>
            <a:ext cx="6454175"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6" name="Title 2">
            <a:extLst>
              <a:ext uri="{FF2B5EF4-FFF2-40B4-BE49-F238E27FC236}">
                <a16:creationId xmlns:a16="http://schemas.microsoft.com/office/drawing/2014/main" id="{62C0E76A-32B9-4D4D-B734-7A849718BDEC}"/>
              </a:ext>
            </a:extLst>
          </p:cNvPr>
          <p:cNvSpPr>
            <a:spLocks noGrp="1"/>
          </p:cNvSpPr>
          <p:nvPr>
            <p:ph type="title"/>
          </p:nvPr>
        </p:nvSpPr>
        <p:spPr bwMode="gray">
          <a:xfrm>
            <a:off x="431638" y="2631736"/>
            <a:ext cx="8416582" cy="1445909"/>
          </a:xfrm>
        </p:spPr>
        <p:txBody>
          <a:bodyPr wrap="square">
            <a:spAutoFit/>
          </a:bodyPr>
          <a:lstStyle>
            <a:lvl1pPr>
              <a:lnSpc>
                <a:spcPct val="87000"/>
              </a:lnSpc>
              <a:defRPr sz="5400">
                <a:solidFill>
                  <a:schemeClr val="bg1"/>
                </a:solidFill>
              </a:defRPr>
            </a:lvl1pPr>
          </a:lstStyle>
          <a:p>
            <a:r>
              <a:rPr lang="en-US"/>
              <a:t>Click to edit Master title style</a:t>
            </a:r>
            <a:endParaRPr lang="en-US" dirty="0"/>
          </a:p>
        </p:txBody>
      </p:sp>
      <p:sp>
        <p:nvSpPr>
          <p:cNvPr id="20" name="Freeform 5">
            <a:extLst>
              <a:ext uri="{FF2B5EF4-FFF2-40B4-BE49-F238E27FC236}">
                <a16:creationId xmlns:a16="http://schemas.microsoft.com/office/drawing/2014/main" id="{6E23F990-94BF-5E49-B3E1-907A3E5E23F6}"/>
              </a:ext>
            </a:extLst>
          </p:cNvPr>
          <p:cNvSpPr>
            <a:spLocks noChangeAspect="1" noEditPoints="1"/>
          </p:cNvSpPr>
          <p:nvPr userDrawn="1"/>
        </p:nvSpPr>
        <p:spPr bwMode="black">
          <a:xfrm>
            <a:off x="482438" y="460180"/>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10" name="TextBox 9">
            <a:extLst>
              <a:ext uri="{FF2B5EF4-FFF2-40B4-BE49-F238E27FC236}">
                <a16:creationId xmlns:a16="http://schemas.microsoft.com/office/drawing/2014/main" id="{13EDBCEA-3011-7246-B482-3F2BC945635D}"/>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1" name="Text Placeholder 7">
            <a:extLst>
              <a:ext uri="{FF2B5EF4-FFF2-40B4-BE49-F238E27FC236}">
                <a16:creationId xmlns:a16="http://schemas.microsoft.com/office/drawing/2014/main" id="{CF15FD80-2861-F44E-7FFE-F838CFAF2B7A}"/>
              </a:ext>
            </a:extLst>
          </p:cNvPr>
          <p:cNvSpPr>
            <a:spLocks noGrp="1"/>
          </p:cNvSpPr>
          <p:nvPr>
            <p:ph type="body" sz="quarter" idx="12" hasCustomPrompt="1"/>
          </p:nvPr>
        </p:nvSpPr>
        <p:spPr bwMode="gray">
          <a:xfrm>
            <a:off x="3103563" y="512165"/>
            <a:ext cx="4783137" cy="226772"/>
          </a:xfrm>
          <a:prstGeom prst="rect">
            <a:avLst/>
          </a:prstGeom>
        </p:spPr>
        <p:txBody>
          <a:bodyPr wrap="none"/>
          <a:lstStyle>
            <a:lvl1pPr marL="0" indent="0" algn="r">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4" name="TextBox 3">
            <a:extLst>
              <a:ext uri="{FF2B5EF4-FFF2-40B4-BE49-F238E27FC236}">
                <a16:creationId xmlns:a16="http://schemas.microsoft.com/office/drawing/2014/main" id="{DA9BD4B6-2425-BB73-59A1-48C2AAAAD400}"/>
              </a:ext>
            </a:extLst>
          </p:cNvPr>
          <p:cNvSpPr txBox="1"/>
          <p:nvPr userDrawn="1"/>
        </p:nvSpPr>
        <p:spPr>
          <a:xfrm>
            <a:off x="479708" y="6534114"/>
            <a:ext cx="524770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Snapdragon and Qualcomm branded products are products of Qualcomm Technologies, Inc. and/or its subsidiaries.</a:t>
            </a:r>
          </a:p>
        </p:txBody>
      </p:sp>
    </p:spTree>
    <p:extLst>
      <p:ext uri="{BB962C8B-B14F-4D97-AF65-F5344CB8AC3E}">
        <p14:creationId xmlns:p14="http://schemas.microsoft.com/office/powerpoint/2010/main" val="22552373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Agenda Gun Metal">
    <p:bg>
      <p:bgPr>
        <a:solidFill>
          <a:schemeClr val="accent5"/>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9AD5696-B4ED-4B82-A4B1-160E4E14F343}"/>
              </a:ext>
            </a:extLst>
          </p:cNvPr>
          <p:cNvSpPr txBox="1"/>
          <p:nvPr userDrawn="1"/>
        </p:nvSpPr>
        <p:spPr>
          <a:xfrm rot="5400000">
            <a:off x="8435813" y="2737543"/>
            <a:ext cx="5288307" cy="1559722"/>
          </a:xfrm>
          <a:prstGeom prst="rect">
            <a:avLst/>
          </a:prstGeom>
          <a:noFill/>
          <a:effectLst/>
        </p:spPr>
        <p:txBody>
          <a:bodyPr wrap="none" lIns="0" tIns="0" rIns="0" bIns="0" rtlCol="0">
            <a:spAutoFit/>
          </a:bodyPr>
          <a:lstStyle/>
          <a:p>
            <a:pPr algn="ctr">
              <a:lnSpc>
                <a:spcPct val="87000"/>
              </a:lnSpc>
              <a:spcBef>
                <a:spcPct val="0"/>
              </a:spcBef>
              <a:defRPr/>
            </a:pPr>
            <a:r>
              <a:rPr lang="en-US" sz="11650">
                <a:solidFill>
                  <a:srgbClr val="36445C"/>
                </a:solidFill>
                <a:effectLst>
                  <a:innerShdw blurRad="38100" dist="25400" dir="8100000">
                    <a:prstClr val="black">
                      <a:alpha val="50000"/>
                    </a:prstClr>
                  </a:innerShdw>
                </a:effectLst>
              </a:rPr>
              <a:t>Agenda</a:t>
            </a:r>
          </a:p>
        </p:txBody>
      </p:sp>
      <p:sp>
        <p:nvSpPr>
          <p:cNvPr id="6" name="Content Placeholder 19">
            <a:extLst>
              <a:ext uri="{FF2B5EF4-FFF2-40B4-BE49-F238E27FC236}">
                <a16:creationId xmlns:a16="http://schemas.microsoft.com/office/drawing/2014/main" id="{E8E71E0A-85CF-2F4F-AD72-0AE19BB5CA8C}"/>
              </a:ext>
            </a:extLst>
          </p:cNvPr>
          <p:cNvSpPr>
            <a:spLocks noGrp="1"/>
          </p:cNvSpPr>
          <p:nvPr>
            <p:ph sz="quarter" idx="10"/>
          </p:nvPr>
        </p:nvSpPr>
        <p:spPr>
          <a:xfrm>
            <a:off x="777874" y="957452"/>
            <a:ext cx="9253538" cy="5319779"/>
          </a:xfrm>
          <a:prstGeom prst="rect">
            <a:avLst/>
          </a:prstGeom>
        </p:spPr>
        <p:txBody>
          <a:bodyPr>
            <a:normAutofit/>
          </a:bodyPr>
          <a:lstStyle>
            <a:lvl1pPr marL="914400" indent="-914400">
              <a:lnSpc>
                <a:spcPct val="90000"/>
              </a:lnSpc>
              <a:spcBef>
                <a:spcPts val="0"/>
              </a:spcBef>
              <a:spcAft>
                <a:spcPts val="900"/>
              </a:spcAft>
              <a:buClr>
                <a:schemeClr val="bg1"/>
              </a:buClr>
              <a:buFont typeface="+mj-lt"/>
              <a:buAutoNum type="arabicPeriod"/>
              <a:defRPr sz="5400">
                <a:solidFill>
                  <a:schemeClr val="bg1"/>
                </a:solidFill>
              </a:defRPr>
            </a:lvl1pPr>
            <a:lvl2pPr marL="0" indent="0">
              <a:lnSpc>
                <a:spcPct val="107000"/>
              </a:lnSpc>
              <a:spcBef>
                <a:spcPts val="0"/>
              </a:spcBef>
              <a:spcAft>
                <a:spcPts val="1800"/>
              </a:spcAft>
              <a:buClr>
                <a:schemeClr val="bg1"/>
              </a:buClr>
              <a:buFont typeface="+mj-lt"/>
              <a:buNone/>
              <a:defRPr sz="5400">
                <a:solidFill>
                  <a:schemeClr val="bg1"/>
                </a:solidFill>
              </a:defRPr>
            </a:lvl2pPr>
            <a:lvl3pPr marL="342900" indent="-342900">
              <a:lnSpc>
                <a:spcPct val="107000"/>
              </a:lnSpc>
              <a:spcBef>
                <a:spcPts val="0"/>
              </a:spcBef>
              <a:spcAft>
                <a:spcPts val="1800"/>
              </a:spcAft>
              <a:buClr>
                <a:schemeClr val="bg1"/>
              </a:buClr>
              <a:buFont typeface="+mj-lt"/>
              <a:buAutoNum type="arabicPeriod"/>
              <a:defRPr sz="5400">
                <a:solidFill>
                  <a:schemeClr val="bg1"/>
                </a:solidFill>
              </a:defRPr>
            </a:lvl3pPr>
            <a:lvl4pPr marL="342900" indent="-342900">
              <a:lnSpc>
                <a:spcPct val="107000"/>
              </a:lnSpc>
              <a:spcBef>
                <a:spcPts val="0"/>
              </a:spcBef>
              <a:spcAft>
                <a:spcPts val="1800"/>
              </a:spcAft>
              <a:buClr>
                <a:schemeClr val="bg1"/>
              </a:buClr>
              <a:buFont typeface="+mj-lt"/>
              <a:buAutoNum type="arabicPeriod"/>
              <a:defRPr sz="5400">
                <a:solidFill>
                  <a:schemeClr val="bg1"/>
                </a:solidFill>
              </a:defRPr>
            </a:lvl4pPr>
            <a:lvl5pPr marL="342900" indent="-342900">
              <a:lnSpc>
                <a:spcPct val="107000"/>
              </a:lnSpc>
              <a:spcBef>
                <a:spcPts val="0"/>
              </a:spcBef>
              <a:spcAft>
                <a:spcPts val="1800"/>
              </a:spcAft>
              <a:buClr>
                <a:schemeClr val="bg1"/>
              </a:buClr>
              <a:buFont typeface="+mj-lt"/>
              <a:buAutoNum type="arabicPeriod"/>
              <a:defRPr sz="5400">
                <a:solidFill>
                  <a:schemeClr val="bg1"/>
                </a:solidFill>
              </a:defRPr>
            </a:lvl5pPr>
          </a:lstStyle>
          <a:p>
            <a:pPr lvl="0"/>
            <a:r>
              <a:rPr lang="en-US"/>
              <a:t>Click to edit Master text styles</a:t>
            </a:r>
          </a:p>
        </p:txBody>
      </p:sp>
      <p:sp>
        <p:nvSpPr>
          <p:cNvPr id="11" name="TextBox 10">
            <a:extLst>
              <a:ext uri="{FF2B5EF4-FFF2-40B4-BE49-F238E27FC236}">
                <a16:creationId xmlns:a16="http://schemas.microsoft.com/office/drawing/2014/main" id="{07BEC940-B4ED-DC49-9299-BDA70EB23F90}"/>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6">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004735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Agenda Midnight">
    <p:bg>
      <p:bgPr>
        <a:solidFill>
          <a:schemeClr val="tx2"/>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9AD5696-B4ED-4B82-A4B1-160E4E14F343}"/>
              </a:ext>
            </a:extLst>
          </p:cNvPr>
          <p:cNvSpPr txBox="1"/>
          <p:nvPr userDrawn="1"/>
        </p:nvSpPr>
        <p:spPr>
          <a:xfrm rot="5400000">
            <a:off x="8435813" y="2737543"/>
            <a:ext cx="5288307" cy="1559722"/>
          </a:xfrm>
          <a:prstGeom prst="rect">
            <a:avLst/>
          </a:prstGeom>
          <a:noFill/>
          <a:effectLst/>
        </p:spPr>
        <p:txBody>
          <a:bodyPr wrap="none" lIns="0" tIns="0" rIns="0" bIns="0" rtlCol="0">
            <a:spAutoFit/>
          </a:bodyPr>
          <a:lstStyle/>
          <a:p>
            <a:pPr algn="ctr">
              <a:lnSpc>
                <a:spcPct val="87000"/>
              </a:lnSpc>
              <a:spcBef>
                <a:spcPct val="0"/>
              </a:spcBef>
              <a:defRPr/>
            </a:pPr>
            <a:r>
              <a:rPr lang="en-US" sz="11650" dirty="0">
                <a:solidFill>
                  <a:schemeClr val="accent6">
                    <a:lumMod val="50000"/>
                  </a:schemeClr>
                </a:solidFill>
                <a:effectLst>
                  <a:innerShdw blurRad="38100" dist="25400" dir="8100000">
                    <a:prstClr val="black">
                      <a:alpha val="50000"/>
                    </a:prstClr>
                  </a:innerShdw>
                </a:effectLst>
              </a:rPr>
              <a:t>Agenda</a:t>
            </a:r>
          </a:p>
        </p:txBody>
      </p:sp>
      <p:sp>
        <p:nvSpPr>
          <p:cNvPr id="8" name="Content Placeholder 19">
            <a:extLst>
              <a:ext uri="{FF2B5EF4-FFF2-40B4-BE49-F238E27FC236}">
                <a16:creationId xmlns:a16="http://schemas.microsoft.com/office/drawing/2014/main" id="{10968AA9-77DE-9242-845F-5A78D07B68BE}"/>
              </a:ext>
            </a:extLst>
          </p:cNvPr>
          <p:cNvSpPr>
            <a:spLocks noGrp="1"/>
          </p:cNvSpPr>
          <p:nvPr>
            <p:ph sz="quarter" idx="10"/>
          </p:nvPr>
        </p:nvSpPr>
        <p:spPr>
          <a:xfrm>
            <a:off x="777874" y="957452"/>
            <a:ext cx="9253538" cy="5319779"/>
          </a:xfrm>
          <a:prstGeom prst="rect">
            <a:avLst/>
          </a:prstGeom>
        </p:spPr>
        <p:txBody>
          <a:bodyPr>
            <a:normAutofit/>
          </a:bodyPr>
          <a:lstStyle>
            <a:lvl1pPr marL="914400" indent="-914400">
              <a:lnSpc>
                <a:spcPct val="90000"/>
              </a:lnSpc>
              <a:spcBef>
                <a:spcPts val="0"/>
              </a:spcBef>
              <a:spcAft>
                <a:spcPts val="900"/>
              </a:spcAft>
              <a:buClr>
                <a:schemeClr val="bg1"/>
              </a:buClr>
              <a:buFont typeface="+mj-lt"/>
              <a:buAutoNum type="arabicPeriod"/>
              <a:defRPr sz="5400">
                <a:solidFill>
                  <a:schemeClr val="bg1"/>
                </a:solidFill>
              </a:defRPr>
            </a:lvl1pPr>
            <a:lvl2pPr marL="0" indent="0">
              <a:lnSpc>
                <a:spcPct val="107000"/>
              </a:lnSpc>
              <a:spcBef>
                <a:spcPts val="0"/>
              </a:spcBef>
              <a:spcAft>
                <a:spcPts val="1800"/>
              </a:spcAft>
              <a:buClr>
                <a:schemeClr val="bg1"/>
              </a:buClr>
              <a:buFont typeface="+mj-lt"/>
              <a:buNone/>
              <a:defRPr sz="5400">
                <a:solidFill>
                  <a:schemeClr val="bg1"/>
                </a:solidFill>
              </a:defRPr>
            </a:lvl2pPr>
            <a:lvl3pPr marL="342900" indent="-342900">
              <a:lnSpc>
                <a:spcPct val="107000"/>
              </a:lnSpc>
              <a:spcBef>
                <a:spcPts val="0"/>
              </a:spcBef>
              <a:spcAft>
                <a:spcPts val="1800"/>
              </a:spcAft>
              <a:buClr>
                <a:schemeClr val="bg1"/>
              </a:buClr>
              <a:buFont typeface="+mj-lt"/>
              <a:buAutoNum type="arabicPeriod"/>
              <a:defRPr sz="5400">
                <a:solidFill>
                  <a:schemeClr val="bg1"/>
                </a:solidFill>
              </a:defRPr>
            </a:lvl3pPr>
            <a:lvl4pPr marL="342900" indent="-342900">
              <a:lnSpc>
                <a:spcPct val="107000"/>
              </a:lnSpc>
              <a:spcBef>
                <a:spcPts val="0"/>
              </a:spcBef>
              <a:spcAft>
                <a:spcPts val="1800"/>
              </a:spcAft>
              <a:buClr>
                <a:schemeClr val="bg1"/>
              </a:buClr>
              <a:buFont typeface="+mj-lt"/>
              <a:buAutoNum type="arabicPeriod"/>
              <a:defRPr sz="5400">
                <a:solidFill>
                  <a:schemeClr val="bg1"/>
                </a:solidFill>
              </a:defRPr>
            </a:lvl4pPr>
            <a:lvl5pPr marL="342900" indent="-342900">
              <a:lnSpc>
                <a:spcPct val="107000"/>
              </a:lnSpc>
              <a:spcBef>
                <a:spcPts val="0"/>
              </a:spcBef>
              <a:spcAft>
                <a:spcPts val="1800"/>
              </a:spcAft>
              <a:buClr>
                <a:schemeClr val="bg1"/>
              </a:buClr>
              <a:buFont typeface="+mj-lt"/>
              <a:buAutoNum type="arabicPeriod"/>
              <a:defRPr sz="5400">
                <a:solidFill>
                  <a:schemeClr val="bg1"/>
                </a:solidFill>
              </a:defRPr>
            </a:lvl5pPr>
          </a:lstStyle>
          <a:p>
            <a:pPr lvl="0"/>
            <a:r>
              <a:rPr lang="en-US"/>
              <a:t>Click to edit Master text styles</a:t>
            </a:r>
          </a:p>
        </p:txBody>
      </p:sp>
      <p:sp>
        <p:nvSpPr>
          <p:cNvPr id="12" name="TextBox 11">
            <a:extLst>
              <a:ext uri="{FF2B5EF4-FFF2-40B4-BE49-F238E27FC236}">
                <a16:creationId xmlns:a16="http://schemas.microsoft.com/office/drawing/2014/main" id="{208D36FA-EC4D-7D4A-B095-AC92E8A9595F}"/>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659348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genda 2 White">
    <p:bg>
      <p:bgPr>
        <a:solidFill>
          <a:srgbClr val="FFFFFF"/>
        </a:solidFill>
        <a:effectLst/>
      </p:bgPr>
    </p:bg>
    <p:spTree>
      <p:nvGrpSpPr>
        <p:cNvPr id="1" name=""/>
        <p:cNvGrpSpPr/>
        <p:nvPr/>
      </p:nvGrpSpPr>
      <p:grpSpPr>
        <a:xfrm>
          <a:off x="0" y="0"/>
          <a:ext cx="0" cy="0"/>
          <a:chOff x="0" y="0"/>
          <a:chExt cx="0" cy="0"/>
        </a:xfrm>
      </p:grpSpPr>
      <p:sp>
        <p:nvSpPr>
          <p:cNvPr id="7" name="Rectangle: Single Corner Rounded 55">
            <a:extLst>
              <a:ext uri="{FF2B5EF4-FFF2-40B4-BE49-F238E27FC236}">
                <a16:creationId xmlns:a16="http://schemas.microsoft.com/office/drawing/2014/main" id="{A6727AA1-A1B1-4941-9657-C92FF7F7A61A}"/>
              </a:ext>
            </a:extLst>
          </p:cNvPr>
          <p:cNvSpPr/>
          <p:nvPr userDrawn="1"/>
        </p:nvSpPr>
        <p:spPr bwMode="gray">
          <a:xfrm>
            <a:off x="-114299" y="-127002"/>
            <a:ext cx="973370" cy="6482082"/>
          </a:xfrm>
          <a:prstGeom prst="roundRect">
            <a:avLst>
              <a:gd name="adj" fmla="val 8455"/>
            </a:avLst>
          </a:prstGeom>
          <a:solidFill>
            <a:schemeClr val="bg1"/>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a:solidFill>
                <a:prstClr val="white"/>
              </a:solidFill>
            </a:endParaRPr>
          </a:p>
        </p:txBody>
      </p:sp>
      <p:sp>
        <p:nvSpPr>
          <p:cNvPr id="5" name="Content Placeholder 18">
            <a:extLst>
              <a:ext uri="{FF2B5EF4-FFF2-40B4-BE49-F238E27FC236}">
                <a16:creationId xmlns:a16="http://schemas.microsoft.com/office/drawing/2014/main" id="{B4C11CA4-B58A-1E45-86AF-685220A2EC36}"/>
              </a:ext>
            </a:extLst>
          </p:cNvPr>
          <p:cNvSpPr>
            <a:spLocks noGrp="1"/>
          </p:cNvSpPr>
          <p:nvPr>
            <p:ph sz="quarter" idx="10"/>
          </p:nvPr>
        </p:nvSpPr>
        <p:spPr>
          <a:xfrm>
            <a:off x="1833336" y="1015156"/>
            <a:ext cx="9148989" cy="5339923"/>
          </a:xfrm>
          <a:prstGeom prst="rect">
            <a:avLst/>
          </a:prstGeom>
        </p:spPr>
        <p:txBody>
          <a:bodyPr/>
          <a:lstStyle>
            <a:lvl1pPr marL="914400" indent="-914400">
              <a:lnSpc>
                <a:spcPct val="90000"/>
              </a:lnSpc>
              <a:spcBef>
                <a:spcPts val="0"/>
              </a:spcBef>
              <a:spcAft>
                <a:spcPts val="900"/>
              </a:spcAft>
              <a:buClr>
                <a:schemeClr val="tx2"/>
              </a:buClr>
              <a:buFont typeface="+mj-lt"/>
              <a:buAutoNum type="arabicPeriod"/>
              <a:defRPr sz="5400">
                <a:solidFill>
                  <a:schemeClr val="tx2"/>
                </a:solidFill>
              </a:defRPr>
            </a:lvl1pPr>
            <a:lvl2pPr marL="914400" indent="-914400">
              <a:lnSpc>
                <a:spcPct val="107000"/>
              </a:lnSpc>
              <a:spcBef>
                <a:spcPts val="0"/>
              </a:spcBef>
              <a:spcAft>
                <a:spcPts val="1800"/>
              </a:spcAft>
              <a:buClr>
                <a:schemeClr val="tx2"/>
              </a:buClr>
              <a:buFont typeface="+mj-lt"/>
              <a:buAutoNum type="arabicPeriod"/>
              <a:defRPr sz="5400">
                <a:solidFill>
                  <a:schemeClr val="tx1"/>
                </a:solidFill>
              </a:defRPr>
            </a:lvl2pPr>
            <a:lvl3pPr marL="914400" indent="-914400">
              <a:lnSpc>
                <a:spcPct val="107000"/>
              </a:lnSpc>
              <a:spcBef>
                <a:spcPts val="0"/>
              </a:spcBef>
              <a:spcAft>
                <a:spcPts val="1800"/>
              </a:spcAft>
              <a:buClr>
                <a:schemeClr val="tx2"/>
              </a:buClr>
              <a:buFont typeface="+mj-lt"/>
              <a:buAutoNum type="arabicPeriod"/>
              <a:defRPr sz="5400">
                <a:solidFill>
                  <a:schemeClr val="tx1"/>
                </a:solidFill>
              </a:defRPr>
            </a:lvl3pPr>
            <a:lvl4pPr marL="914400" indent="-914400">
              <a:lnSpc>
                <a:spcPct val="107000"/>
              </a:lnSpc>
              <a:spcBef>
                <a:spcPts val="0"/>
              </a:spcBef>
              <a:spcAft>
                <a:spcPts val="1800"/>
              </a:spcAft>
              <a:buClr>
                <a:schemeClr val="tx2"/>
              </a:buClr>
              <a:buFont typeface="+mj-lt"/>
              <a:buAutoNum type="arabicPeriod"/>
              <a:defRPr sz="5400">
                <a:solidFill>
                  <a:schemeClr val="tx1"/>
                </a:solidFill>
              </a:defRPr>
            </a:lvl4pPr>
            <a:lvl5pPr marL="914400" indent="-914400">
              <a:lnSpc>
                <a:spcPct val="107000"/>
              </a:lnSpc>
              <a:spcBef>
                <a:spcPts val="0"/>
              </a:spcBef>
              <a:spcAft>
                <a:spcPts val="1800"/>
              </a:spcAft>
              <a:buClr>
                <a:schemeClr val="tx2"/>
              </a:buClr>
              <a:buFont typeface="+mj-lt"/>
              <a:buAutoNum type="arabicPeriod"/>
              <a:defRPr sz="5400">
                <a:solidFill>
                  <a:schemeClr val="tx1"/>
                </a:solidFill>
              </a:defRPr>
            </a:lvl5pPr>
          </a:lstStyle>
          <a:p>
            <a:pPr lvl="0"/>
            <a:r>
              <a:rPr lang="en-US"/>
              <a:t>Click to edit Master text styles</a:t>
            </a:r>
          </a:p>
        </p:txBody>
      </p:sp>
      <p:sp>
        <p:nvSpPr>
          <p:cNvPr id="6" name="Title 2">
            <a:extLst>
              <a:ext uri="{FF2B5EF4-FFF2-40B4-BE49-F238E27FC236}">
                <a16:creationId xmlns:a16="http://schemas.microsoft.com/office/drawing/2014/main" id="{30577A47-956C-6A4F-8971-CCC759B90BEE}"/>
              </a:ext>
            </a:extLst>
          </p:cNvPr>
          <p:cNvSpPr>
            <a:spLocks noGrp="1"/>
          </p:cNvSpPr>
          <p:nvPr>
            <p:ph type="title"/>
          </p:nvPr>
        </p:nvSpPr>
        <p:spPr>
          <a:xfrm rot="5400000">
            <a:off x="-2472981" y="3007719"/>
            <a:ext cx="5682803" cy="361959"/>
          </a:xfrm>
        </p:spPr>
        <p:txBody>
          <a:bodyPr wrap="square">
            <a:spAutoFit/>
          </a:bodyPr>
          <a:lstStyle>
            <a:lvl1pPr>
              <a:defRPr sz="2800">
                <a:solidFill>
                  <a:schemeClr val="tx2"/>
                </a:solidFill>
              </a:defRPr>
            </a:lvl1pPr>
          </a:lstStyle>
          <a:p>
            <a:r>
              <a:rPr lang="en-US"/>
              <a:t>Click to edit Master title style</a:t>
            </a:r>
            <a:endParaRPr lang="en-US" dirty="0"/>
          </a:p>
        </p:txBody>
      </p:sp>
    </p:spTree>
    <p:extLst>
      <p:ext uri="{BB962C8B-B14F-4D97-AF65-F5344CB8AC3E}">
        <p14:creationId xmlns:p14="http://schemas.microsoft.com/office/powerpoint/2010/main" val="2214727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genda 2 Nickel">
    <p:bg>
      <p:bgPr>
        <a:solidFill>
          <a:srgbClr val="FFFFFF"/>
        </a:solidFill>
        <a:effectLst/>
      </p:bgPr>
    </p:bg>
    <p:spTree>
      <p:nvGrpSpPr>
        <p:cNvPr id="1" name=""/>
        <p:cNvGrpSpPr/>
        <p:nvPr/>
      </p:nvGrpSpPr>
      <p:grpSpPr>
        <a:xfrm>
          <a:off x="0" y="0"/>
          <a:ext cx="0" cy="0"/>
          <a:chOff x="0" y="0"/>
          <a:chExt cx="0" cy="0"/>
        </a:xfrm>
      </p:grpSpPr>
      <p:sp>
        <p:nvSpPr>
          <p:cNvPr id="7" name="Rectangle: Single Corner Rounded 55">
            <a:extLst>
              <a:ext uri="{FF2B5EF4-FFF2-40B4-BE49-F238E27FC236}">
                <a16:creationId xmlns:a16="http://schemas.microsoft.com/office/drawing/2014/main" id="{A6727AA1-A1B1-4941-9657-C92FF7F7A61A}"/>
              </a:ext>
            </a:extLst>
          </p:cNvPr>
          <p:cNvSpPr/>
          <p:nvPr userDrawn="1"/>
        </p:nvSpPr>
        <p:spPr bwMode="gray">
          <a:xfrm>
            <a:off x="-114299" y="-127002"/>
            <a:ext cx="973370" cy="6482082"/>
          </a:xfrm>
          <a:prstGeom prst="roundRect">
            <a:avLst>
              <a:gd name="adj" fmla="val 8455"/>
            </a:avLst>
          </a:prstGeom>
          <a:solidFill>
            <a:schemeClr val="accent6">
              <a:lumMod val="40000"/>
              <a:lumOff val="60000"/>
            </a:schemeClr>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a:solidFill>
                <a:prstClr val="white"/>
              </a:solidFill>
            </a:endParaRPr>
          </a:p>
        </p:txBody>
      </p:sp>
      <p:sp>
        <p:nvSpPr>
          <p:cNvPr id="5" name="Content Placeholder 18">
            <a:extLst>
              <a:ext uri="{FF2B5EF4-FFF2-40B4-BE49-F238E27FC236}">
                <a16:creationId xmlns:a16="http://schemas.microsoft.com/office/drawing/2014/main" id="{27186819-050A-EE44-975A-A57DA0316FA1}"/>
              </a:ext>
            </a:extLst>
          </p:cNvPr>
          <p:cNvSpPr>
            <a:spLocks noGrp="1"/>
          </p:cNvSpPr>
          <p:nvPr>
            <p:ph sz="quarter" idx="10"/>
          </p:nvPr>
        </p:nvSpPr>
        <p:spPr>
          <a:xfrm>
            <a:off x="1833336" y="1015156"/>
            <a:ext cx="9148989" cy="5339923"/>
          </a:xfrm>
          <a:prstGeom prst="rect">
            <a:avLst/>
          </a:prstGeom>
        </p:spPr>
        <p:txBody>
          <a:bodyPr/>
          <a:lstStyle>
            <a:lvl1pPr marL="914400" indent="-914400">
              <a:lnSpc>
                <a:spcPct val="90000"/>
              </a:lnSpc>
              <a:spcBef>
                <a:spcPts val="0"/>
              </a:spcBef>
              <a:spcAft>
                <a:spcPts val="900"/>
              </a:spcAft>
              <a:buClr>
                <a:schemeClr val="tx2"/>
              </a:buClr>
              <a:buFont typeface="+mj-lt"/>
              <a:buAutoNum type="arabicPeriod"/>
              <a:defRPr sz="5400">
                <a:solidFill>
                  <a:schemeClr val="tx2"/>
                </a:solidFill>
              </a:defRPr>
            </a:lvl1pPr>
            <a:lvl2pPr marL="914400" indent="-914400">
              <a:lnSpc>
                <a:spcPct val="107000"/>
              </a:lnSpc>
              <a:spcBef>
                <a:spcPts val="0"/>
              </a:spcBef>
              <a:spcAft>
                <a:spcPts val="1800"/>
              </a:spcAft>
              <a:buClr>
                <a:schemeClr val="tx2"/>
              </a:buClr>
              <a:buFont typeface="+mj-lt"/>
              <a:buAutoNum type="arabicPeriod"/>
              <a:defRPr sz="5400">
                <a:solidFill>
                  <a:schemeClr val="tx1"/>
                </a:solidFill>
              </a:defRPr>
            </a:lvl2pPr>
            <a:lvl3pPr marL="914400" indent="-914400">
              <a:lnSpc>
                <a:spcPct val="107000"/>
              </a:lnSpc>
              <a:spcBef>
                <a:spcPts val="0"/>
              </a:spcBef>
              <a:spcAft>
                <a:spcPts val="1800"/>
              </a:spcAft>
              <a:buClr>
                <a:schemeClr val="tx2"/>
              </a:buClr>
              <a:buFont typeface="+mj-lt"/>
              <a:buAutoNum type="arabicPeriod"/>
              <a:defRPr sz="5400">
                <a:solidFill>
                  <a:schemeClr val="tx1"/>
                </a:solidFill>
              </a:defRPr>
            </a:lvl3pPr>
            <a:lvl4pPr marL="914400" indent="-914400">
              <a:lnSpc>
                <a:spcPct val="107000"/>
              </a:lnSpc>
              <a:spcBef>
                <a:spcPts val="0"/>
              </a:spcBef>
              <a:spcAft>
                <a:spcPts val="1800"/>
              </a:spcAft>
              <a:buClr>
                <a:schemeClr val="tx2"/>
              </a:buClr>
              <a:buFont typeface="+mj-lt"/>
              <a:buAutoNum type="arabicPeriod"/>
              <a:defRPr sz="5400">
                <a:solidFill>
                  <a:schemeClr val="tx1"/>
                </a:solidFill>
              </a:defRPr>
            </a:lvl4pPr>
            <a:lvl5pPr marL="914400" indent="-914400">
              <a:lnSpc>
                <a:spcPct val="107000"/>
              </a:lnSpc>
              <a:spcBef>
                <a:spcPts val="0"/>
              </a:spcBef>
              <a:spcAft>
                <a:spcPts val="1800"/>
              </a:spcAft>
              <a:buClr>
                <a:schemeClr val="tx2"/>
              </a:buClr>
              <a:buFont typeface="+mj-lt"/>
              <a:buAutoNum type="arabicPeriod"/>
              <a:defRPr sz="5400">
                <a:solidFill>
                  <a:schemeClr val="tx1"/>
                </a:solidFill>
              </a:defRPr>
            </a:lvl5pPr>
          </a:lstStyle>
          <a:p>
            <a:pPr lvl="0"/>
            <a:r>
              <a:rPr lang="en-US"/>
              <a:t>Click to edit Master text styles</a:t>
            </a:r>
          </a:p>
        </p:txBody>
      </p:sp>
      <p:sp>
        <p:nvSpPr>
          <p:cNvPr id="6" name="Title 2">
            <a:extLst>
              <a:ext uri="{FF2B5EF4-FFF2-40B4-BE49-F238E27FC236}">
                <a16:creationId xmlns:a16="http://schemas.microsoft.com/office/drawing/2014/main" id="{B55197C6-4440-C140-838A-1363DBC789FF}"/>
              </a:ext>
            </a:extLst>
          </p:cNvPr>
          <p:cNvSpPr>
            <a:spLocks noGrp="1"/>
          </p:cNvSpPr>
          <p:nvPr>
            <p:ph type="title"/>
          </p:nvPr>
        </p:nvSpPr>
        <p:spPr>
          <a:xfrm rot="5400000">
            <a:off x="-2472981" y="3007719"/>
            <a:ext cx="5682803" cy="361959"/>
          </a:xfrm>
        </p:spPr>
        <p:txBody>
          <a:bodyPr wrap="square">
            <a:spAutoFit/>
          </a:bodyPr>
          <a:lstStyle>
            <a:lvl1pPr>
              <a:defRPr sz="2800">
                <a:solidFill>
                  <a:schemeClr val="tx2"/>
                </a:solidFill>
              </a:defRPr>
            </a:lvl1pPr>
          </a:lstStyle>
          <a:p>
            <a:r>
              <a:rPr lang="en-US"/>
              <a:t>Click to edit Master title style</a:t>
            </a:r>
            <a:endParaRPr lang="en-US" dirty="0"/>
          </a:p>
        </p:txBody>
      </p:sp>
    </p:spTree>
    <p:extLst>
      <p:ext uri="{BB962C8B-B14F-4D97-AF65-F5344CB8AC3E}">
        <p14:creationId xmlns:p14="http://schemas.microsoft.com/office/powerpoint/2010/main" val="7431891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Agenda 2 Blue">
    <p:bg>
      <p:bgPr>
        <a:solidFill>
          <a:srgbClr val="FFFFFF"/>
        </a:solidFill>
        <a:effectLst/>
      </p:bgPr>
    </p:bg>
    <p:spTree>
      <p:nvGrpSpPr>
        <p:cNvPr id="1" name=""/>
        <p:cNvGrpSpPr/>
        <p:nvPr/>
      </p:nvGrpSpPr>
      <p:grpSpPr>
        <a:xfrm>
          <a:off x="0" y="0"/>
          <a:ext cx="0" cy="0"/>
          <a:chOff x="0" y="0"/>
          <a:chExt cx="0" cy="0"/>
        </a:xfrm>
      </p:grpSpPr>
      <p:sp>
        <p:nvSpPr>
          <p:cNvPr id="24" name="Rectangle: Single Corner Rounded 55">
            <a:extLst>
              <a:ext uri="{FF2B5EF4-FFF2-40B4-BE49-F238E27FC236}">
                <a16:creationId xmlns:a16="http://schemas.microsoft.com/office/drawing/2014/main" id="{25675409-AF12-424E-B380-278C5FE944D5}"/>
              </a:ext>
            </a:extLst>
          </p:cNvPr>
          <p:cNvSpPr/>
          <p:nvPr userDrawn="1"/>
        </p:nvSpPr>
        <p:spPr bwMode="gray">
          <a:xfrm>
            <a:off x="-114299" y="-127002"/>
            <a:ext cx="973370" cy="6482082"/>
          </a:xfrm>
          <a:prstGeom prst="roundRect">
            <a:avLst>
              <a:gd name="adj" fmla="val 8455"/>
            </a:avLst>
          </a:prstGeom>
          <a:solidFill>
            <a:schemeClr val="accent1"/>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a:solidFill>
                <a:prstClr val="white"/>
              </a:solidFill>
            </a:endParaRPr>
          </a:p>
        </p:txBody>
      </p:sp>
      <p:sp>
        <p:nvSpPr>
          <p:cNvPr id="5" name="Content Placeholder 18">
            <a:extLst>
              <a:ext uri="{FF2B5EF4-FFF2-40B4-BE49-F238E27FC236}">
                <a16:creationId xmlns:a16="http://schemas.microsoft.com/office/drawing/2014/main" id="{26054762-9254-0D4E-BCD4-AE565B915464}"/>
              </a:ext>
            </a:extLst>
          </p:cNvPr>
          <p:cNvSpPr>
            <a:spLocks noGrp="1"/>
          </p:cNvSpPr>
          <p:nvPr>
            <p:ph sz="quarter" idx="10"/>
          </p:nvPr>
        </p:nvSpPr>
        <p:spPr>
          <a:xfrm>
            <a:off x="1833336" y="1015156"/>
            <a:ext cx="9148989" cy="5339923"/>
          </a:xfrm>
          <a:prstGeom prst="rect">
            <a:avLst/>
          </a:prstGeom>
        </p:spPr>
        <p:txBody>
          <a:bodyPr>
            <a:normAutofit/>
          </a:bodyPr>
          <a:lstStyle>
            <a:lvl1pPr marL="914400" indent="-914400">
              <a:lnSpc>
                <a:spcPct val="90000"/>
              </a:lnSpc>
              <a:spcBef>
                <a:spcPts val="0"/>
              </a:spcBef>
              <a:spcAft>
                <a:spcPts val="900"/>
              </a:spcAft>
              <a:buClr>
                <a:schemeClr val="tx2"/>
              </a:buClr>
              <a:buFont typeface="+mj-lt"/>
              <a:buAutoNum type="arabicPeriod"/>
              <a:defRPr sz="5400">
                <a:solidFill>
                  <a:schemeClr val="tx2"/>
                </a:solidFill>
              </a:defRPr>
            </a:lvl1pPr>
            <a:lvl2pPr marL="914400" indent="-914400">
              <a:lnSpc>
                <a:spcPct val="107000"/>
              </a:lnSpc>
              <a:spcBef>
                <a:spcPts val="0"/>
              </a:spcBef>
              <a:spcAft>
                <a:spcPts val="1800"/>
              </a:spcAft>
              <a:buClr>
                <a:schemeClr val="tx2"/>
              </a:buClr>
              <a:buFont typeface="+mj-lt"/>
              <a:buAutoNum type="arabicPeriod"/>
              <a:defRPr sz="5400">
                <a:solidFill>
                  <a:schemeClr val="tx1"/>
                </a:solidFill>
              </a:defRPr>
            </a:lvl2pPr>
            <a:lvl3pPr marL="914400" indent="-914400">
              <a:lnSpc>
                <a:spcPct val="107000"/>
              </a:lnSpc>
              <a:spcBef>
                <a:spcPts val="0"/>
              </a:spcBef>
              <a:spcAft>
                <a:spcPts val="1800"/>
              </a:spcAft>
              <a:buClr>
                <a:schemeClr val="tx2"/>
              </a:buClr>
              <a:buFont typeface="+mj-lt"/>
              <a:buAutoNum type="arabicPeriod"/>
              <a:defRPr sz="5400">
                <a:solidFill>
                  <a:schemeClr val="tx1"/>
                </a:solidFill>
              </a:defRPr>
            </a:lvl3pPr>
            <a:lvl4pPr marL="914400" indent="-914400">
              <a:lnSpc>
                <a:spcPct val="107000"/>
              </a:lnSpc>
              <a:spcBef>
                <a:spcPts val="0"/>
              </a:spcBef>
              <a:spcAft>
                <a:spcPts val="1800"/>
              </a:spcAft>
              <a:buClr>
                <a:schemeClr val="tx2"/>
              </a:buClr>
              <a:buFont typeface="+mj-lt"/>
              <a:buAutoNum type="arabicPeriod"/>
              <a:defRPr sz="5400">
                <a:solidFill>
                  <a:schemeClr val="tx1"/>
                </a:solidFill>
              </a:defRPr>
            </a:lvl4pPr>
            <a:lvl5pPr marL="914400" indent="-914400">
              <a:lnSpc>
                <a:spcPct val="107000"/>
              </a:lnSpc>
              <a:spcBef>
                <a:spcPts val="0"/>
              </a:spcBef>
              <a:spcAft>
                <a:spcPts val="1800"/>
              </a:spcAft>
              <a:buClr>
                <a:schemeClr val="tx2"/>
              </a:buClr>
              <a:buFont typeface="+mj-lt"/>
              <a:buAutoNum type="arabicPeriod"/>
              <a:defRPr sz="5400">
                <a:solidFill>
                  <a:schemeClr val="tx1"/>
                </a:solidFill>
              </a:defRPr>
            </a:lvl5pPr>
          </a:lstStyle>
          <a:p>
            <a:pPr lvl="0"/>
            <a:r>
              <a:rPr lang="en-US"/>
              <a:t>Click to edit Master text styles</a:t>
            </a:r>
          </a:p>
        </p:txBody>
      </p:sp>
      <p:sp>
        <p:nvSpPr>
          <p:cNvPr id="6" name="Title 2">
            <a:extLst>
              <a:ext uri="{FF2B5EF4-FFF2-40B4-BE49-F238E27FC236}">
                <a16:creationId xmlns:a16="http://schemas.microsoft.com/office/drawing/2014/main" id="{5E506679-F503-F54E-8232-EF7575E80F83}"/>
              </a:ext>
            </a:extLst>
          </p:cNvPr>
          <p:cNvSpPr>
            <a:spLocks noGrp="1"/>
          </p:cNvSpPr>
          <p:nvPr>
            <p:ph type="title"/>
          </p:nvPr>
        </p:nvSpPr>
        <p:spPr>
          <a:xfrm rot="5400000">
            <a:off x="-2472981" y="3007719"/>
            <a:ext cx="5682803" cy="361959"/>
          </a:xfrm>
        </p:spPr>
        <p:txBody>
          <a:bodyPr wrap="square">
            <a:spAutoFit/>
          </a:bodyPr>
          <a:lstStyle>
            <a:lvl1pPr>
              <a:defRPr sz="2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527050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genda 2 Light Blue">
    <p:bg>
      <p:bgPr>
        <a:solidFill>
          <a:srgbClr val="FFFFFF"/>
        </a:solidFill>
        <a:effectLst/>
      </p:bgPr>
    </p:bg>
    <p:spTree>
      <p:nvGrpSpPr>
        <p:cNvPr id="1" name=""/>
        <p:cNvGrpSpPr/>
        <p:nvPr/>
      </p:nvGrpSpPr>
      <p:grpSpPr>
        <a:xfrm>
          <a:off x="0" y="0"/>
          <a:ext cx="0" cy="0"/>
          <a:chOff x="0" y="0"/>
          <a:chExt cx="0" cy="0"/>
        </a:xfrm>
      </p:grpSpPr>
      <p:sp>
        <p:nvSpPr>
          <p:cNvPr id="5" name="Content Placeholder 18">
            <a:extLst>
              <a:ext uri="{FF2B5EF4-FFF2-40B4-BE49-F238E27FC236}">
                <a16:creationId xmlns:a16="http://schemas.microsoft.com/office/drawing/2014/main" id="{1FA56E7C-9A24-EF4A-8429-C017F6CEC55A}"/>
              </a:ext>
            </a:extLst>
          </p:cNvPr>
          <p:cNvSpPr>
            <a:spLocks noGrp="1"/>
          </p:cNvSpPr>
          <p:nvPr>
            <p:ph sz="quarter" idx="10"/>
          </p:nvPr>
        </p:nvSpPr>
        <p:spPr>
          <a:xfrm>
            <a:off x="1833336" y="1015156"/>
            <a:ext cx="9148989" cy="5339923"/>
          </a:xfrm>
          <a:prstGeom prst="rect">
            <a:avLst/>
          </a:prstGeom>
        </p:spPr>
        <p:txBody>
          <a:bodyPr>
            <a:normAutofit/>
          </a:bodyPr>
          <a:lstStyle>
            <a:lvl1pPr marL="914400" indent="-914400">
              <a:lnSpc>
                <a:spcPct val="90000"/>
              </a:lnSpc>
              <a:spcBef>
                <a:spcPts val="0"/>
              </a:spcBef>
              <a:spcAft>
                <a:spcPts val="900"/>
              </a:spcAft>
              <a:buClr>
                <a:schemeClr val="tx2"/>
              </a:buClr>
              <a:buFont typeface="+mj-lt"/>
              <a:buAutoNum type="arabicPeriod"/>
              <a:defRPr sz="5400">
                <a:solidFill>
                  <a:schemeClr val="tx2"/>
                </a:solidFill>
              </a:defRPr>
            </a:lvl1pPr>
            <a:lvl2pPr marL="914400" indent="-914400">
              <a:lnSpc>
                <a:spcPct val="107000"/>
              </a:lnSpc>
              <a:spcBef>
                <a:spcPts val="0"/>
              </a:spcBef>
              <a:spcAft>
                <a:spcPts val="1800"/>
              </a:spcAft>
              <a:buClr>
                <a:schemeClr val="tx2"/>
              </a:buClr>
              <a:buFont typeface="+mj-lt"/>
              <a:buAutoNum type="arabicPeriod"/>
              <a:defRPr sz="5400">
                <a:solidFill>
                  <a:schemeClr val="tx1"/>
                </a:solidFill>
              </a:defRPr>
            </a:lvl2pPr>
            <a:lvl3pPr marL="914400" indent="-914400">
              <a:lnSpc>
                <a:spcPct val="107000"/>
              </a:lnSpc>
              <a:spcBef>
                <a:spcPts val="0"/>
              </a:spcBef>
              <a:spcAft>
                <a:spcPts val="1800"/>
              </a:spcAft>
              <a:buClr>
                <a:schemeClr val="tx2"/>
              </a:buClr>
              <a:buFont typeface="+mj-lt"/>
              <a:buAutoNum type="arabicPeriod"/>
              <a:defRPr sz="5400">
                <a:solidFill>
                  <a:schemeClr val="tx1"/>
                </a:solidFill>
              </a:defRPr>
            </a:lvl3pPr>
            <a:lvl4pPr marL="914400" indent="-914400">
              <a:lnSpc>
                <a:spcPct val="107000"/>
              </a:lnSpc>
              <a:spcBef>
                <a:spcPts val="0"/>
              </a:spcBef>
              <a:spcAft>
                <a:spcPts val="1800"/>
              </a:spcAft>
              <a:buClr>
                <a:schemeClr val="tx2"/>
              </a:buClr>
              <a:buFont typeface="+mj-lt"/>
              <a:buAutoNum type="arabicPeriod"/>
              <a:defRPr sz="5400">
                <a:solidFill>
                  <a:schemeClr val="tx1"/>
                </a:solidFill>
              </a:defRPr>
            </a:lvl4pPr>
            <a:lvl5pPr marL="914400" indent="-914400">
              <a:lnSpc>
                <a:spcPct val="107000"/>
              </a:lnSpc>
              <a:spcBef>
                <a:spcPts val="0"/>
              </a:spcBef>
              <a:spcAft>
                <a:spcPts val="1800"/>
              </a:spcAft>
              <a:buClr>
                <a:schemeClr val="tx2"/>
              </a:buClr>
              <a:buFont typeface="+mj-lt"/>
              <a:buAutoNum type="arabicPeriod"/>
              <a:defRPr sz="5400">
                <a:solidFill>
                  <a:schemeClr val="tx1"/>
                </a:solidFill>
              </a:defRPr>
            </a:lvl5pPr>
          </a:lstStyle>
          <a:p>
            <a:pPr lvl="0"/>
            <a:r>
              <a:rPr lang="en-US"/>
              <a:t>Click to edit Master text styles</a:t>
            </a:r>
          </a:p>
        </p:txBody>
      </p:sp>
      <p:sp>
        <p:nvSpPr>
          <p:cNvPr id="10" name="Rectangle: Single Corner Rounded 55">
            <a:extLst>
              <a:ext uri="{FF2B5EF4-FFF2-40B4-BE49-F238E27FC236}">
                <a16:creationId xmlns:a16="http://schemas.microsoft.com/office/drawing/2014/main" id="{25752157-1EA1-4DF8-91CB-5D026545D080}"/>
              </a:ext>
            </a:extLst>
          </p:cNvPr>
          <p:cNvSpPr/>
          <p:nvPr userDrawn="1"/>
        </p:nvSpPr>
        <p:spPr bwMode="gray">
          <a:xfrm>
            <a:off x="-114299" y="-127002"/>
            <a:ext cx="973370" cy="6482082"/>
          </a:xfrm>
          <a:prstGeom prst="roundRect">
            <a:avLst>
              <a:gd name="adj" fmla="val 8455"/>
            </a:avLst>
          </a:prstGeom>
          <a:solidFill>
            <a:schemeClr val="accent2"/>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a:solidFill>
                <a:prstClr val="white"/>
              </a:solidFill>
            </a:endParaRPr>
          </a:p>
        </p:txBody>
      </p:sp>
      <p:sp>
        <p:nvSpPr>
          <p:cNvPr id="6" name="Title 2">
            <a:extLst>
              <a:ext uri="{FF2B5EF4-FFF2-40B4-BE49-F238E27FC236}">
                <a16:creationId xmlns:a16="http://schemas.microsoft.com/office/drawing/2014/main" id="{E6A99A0D-7419-3B40-AD42-8DB8315648F3}"/>
              </a:ext>
            </a:extLst>
          </p:cNvPr>
          <p:cNvSpPr>
            <a:spLocks noGrp="1"/>
          </p:cNvSpPr>
          <p:nvPr>
            <p:ph type="title"/>
          </p:nvPr>
        </p:nvSpPr>
        <p:spPr>
          <a:xfrm rot="5400000">
            <a:off x="-2472981" y="3007719"/>
            <a:ext cx="5682803" cy="361959"/>
          </a:xfrm>
        </p:spPr>
        <p:txBody>
          <a:bodyPr wrap="square">
            <a:spAutoFit/>
          </a:bodyPr>
          <a:lstStyle>
            <a:lvl1pPr>
              <a:defRPr sz="2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403766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genda 2 Teal">
    <p:bg>
      <p:bgPr>
        <a:solidFill>
          <a:srgbClr val="FFFFFF"/>
        </a:solidFill>
        <a:effectLst/>
      </p:bgPr>
    </p:bg>
    <p:spTree>
      <p:nvGrpSpPr>
        <p:cNvPr id="1" name=""/>
        <p:cNvGrpSpPr/>
        <p:nvPr/>
      </p:nvGrpSpPr>
      <p:grpSpPr>
        <a:xfrm>
          <a:off x="0" y="0"/>
          <a:ext cx="0" cy="0"/>
          <a:chOff x="0" y="0"/>
          <a:chExt cx="0" cy="0"/>
        </a:xfrm>
      </p:grpSpPr>
      <p:sp>
        <p:nvSpPr>
          <p:cNvPr id="7" name="Rectangle: Single Corner Rounded 55">
            <a:extLst>
              <a:ext uri="{FF2B5EF4-FFF2-40B4-BE49-F238E27FC236}">
                <a16:creationId xmlns:a16="http://schemas.microsoft.com/office/drawing/2014/main" id="{28EAFDF8-F6CD-4BA2-A44B-DABABBBF97B2}"/>
              </a:ext>
            </a:extLst>
          </p:cNvPr>
          <p:cNvSpPr/>
          <p:nvPr userDrawn="1"/>
        </p:nvSpPr>
        <p:spPr bwMode="gray">
          <a:xfrm>
            <a:off x="-114299" y="-127002"/>
            <a:ext cx="973370" cy="6482082"/>
          </a:xfrm>
          <a:prstGeom prst="roundRect">
            <a:avLst>
              <a:gd name="adj" fmla="val 8455"/>
            </a:avLst>
          </a:prstGeom>
          <a:solidFill>
            <a:schemeClr val="accent3"/>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a:solidFill>
                <a:prstClr val="white"/>
              </a:solidFill>
            </a:endParaRPr>
          </a:p>
        </p:txBody>
      </p:sp>
      <p:sp>
        <p:nvSpPr>
          <p:cNvPr id="5" name="Content Placeholder 18">
            <a:extLst>
              <a:ext uri="{FF2B5EF4-FFF2-40B4-BE49-F238E27FC236}">
                <a16:creationId xmlns:a16="http://schemas.microsoft.com/office/drawing/2014/main" id="{623156BE-0D93-9947-9E1E-B9F92F0B4E09}"/>
              </a:ext>
            </a:extLst>
          </p:cNvPr>
          <p:cNvSpPr>
            <a:spLocks noGrp="1"/>
          </p:cNvSpPr>
          <p:nvPr>
            <p:ph sz="quarter" idx="10"/>
          </p:nvPr>
        </p:nvSpPr>
        <p:spPr>
          <a:xfrm>
            <a:off x="1833336" y="1015156"/>
            <a:ext cx="9148989" cy="5339923"/>
          </a:xfrm>
          <a:prstGeom prst="rect">
            <a:avLst/>
          </a:prstGeom>
        </p:spPr>
        <p:txBody>
          <a:bodyPr>
            <a:normAutofit/>
          </a:bodyPr>
          <a:lstStyle>
            <a:lvl1pPr marL="914400" indent="-914400">
              <a:lnSpc>
                <a:spcPct val="90000"/>
              </a:lnSpc>
              <a:spcBef>
                <a:spcPts val="0"/>
              </a:spcBef>
              <a:spcAft>
                <a:spcPts val="900"/>
              </a:spcAft>
              <a:buClr>
                <a:schemeClr val="tx2"/>
              </a:buClr>
              <a:buFont typeface="+mj-lt"/>
              <a:buAutoNum type="arabicPeriod"/>
              <a:defRPr sz="5400">
                <a:solidFill>
                  <a:schemeClr val="tx2"/>
                </a:solidFill>
              </a:defRPr>
            </a:lvl1pPr>
            <a:lvl2pPr marL="914400" indent="-914400">
              <a:lnSpc>
                <a:spcPct val="107000"/>
              </a:lnSpc>
              <a:spcBef>
                <a:spcPts val="0"/>
              </a:spcBef>
              <a:spcAft>
                <a:spcPts val="1800"/>
              </a:spcAft>
              <a:buClr>
                <a:schemeClr val="tx2"/>
              </a:buClr>
              <a:buFont typeface="+mj-lt"/>
              <a:buAutoNum type="arabicPeriod"/>
              <a:defRPr sz="5400">
                <a:solidFill>
                  <a:schemeClr val="tx1"/>
                </a:solidFill>
              </a:defRPr>
            </a:lvl2pPr>
            <a:lvl3pPr marL="914400" indent="-914400">
              <a:lnSpc>
                <a:spcPct val="107000"/>
              </a:lnSpc>
              <a:spcBef>
                <a:spcPts val="0"/>
              </a:spcBef>
              <a:spcAft>
                <a:spcPts val="1800"/>
              </a:spcAft>
              <a:buClr>
                <a:schemeClr val="tx2"/>
              </a:buClr>
              <a:buFont typeface="+mj-lt"/>
              <a:buAutoNum type="arabicPeriod"/>
              <a:defRPr sz="5400">
                <a:solidFill>
                  <a:schemeClr val="tx1"/>
                </a:solidFill>
              </a:defRPr>
            </a:lvl3pPr>
            <a:lvl4pPr marL="914400" indent="-914400">
              <a:lnSpc>
                <a:spcPct val="107000"/>
              </a:lnSpc>
              <a:spcBef>
                <a:spcPts val="0"/>
              </a:spcBef>
              <a:spcAft>
                <a:spcPts val="1800"/>
              </a:spcAft>
              <a:buClr>
                <a:schemeClr val="tx2"/>
              </a:buClr>
              <a:buFont typeface="+mj-lt"/>
              <a:buAutoNum type="arabicPeriod"/>
              <a:defRPr sz="5400">
                <a:solidFill>
                  <a:schemeClr val="tx1"/>
                </a:solidFill>
              </a:defRPr>
            </a:lvl4pPr>
            <a:lvl5pPr marL="914400" indent="-914400">
              <a:lnSpc>
                <a:spcPct val="107000"/>
              </a:lnSpc>
              <a:spcBef>
                <a:spcPts val="0"/>
              </a:spcBef>
              <a:spcAft>
                <a:spcPts val="1800"/>
              </a:spcAft>
              <a:buClr>
                <a:schemeClr val="tx2"/>
              </a:buClr>
              <a:buFont typeface="+mj-lt"/>
              <a:buAutoNum type="arabicPeriod"/>
              <a:defRPr sz="5400">
                <a:solidFill>
                  <a:schemeClr val="tx1"/>
                </a:solidFill>
              </a:defRPr>
            </a:lvl5pPr>
          </a:lstStyle>
          <a:p>
            <a:pPr lvl="0"/>
            <a:r>
              <a:rPr lang="en-US"/>
              <a:t>Click to edit Master text styles</a:t>
            </a:r>
          </a:p>
        </p:txBody>
      </p:sp>
      <p:sp>
        <p:nvSpPr>
          <p:cNvPr id="6" name="Title 2">
            <a:extLst>
              <a:ext uri="{FF2B5EF4-FFF2-40B4-BE49-F238E27FC236}">
                <a16:creationId xmlns:a16="http://schemas.microsoft.com/office/drawing/2014/main" id="{4814C958-3B5D-F445-81E0-FF1F179CDCCA}"/>
              </a:ext>
            </a:extLst>
          </p:cNvPr>
          <p:cNvSpPr>
            <a:spLocks noGrp="1"/>
          </p:cNvSpPr>
          <p:nvPr>
            <p:ph type="title"/>
          </p:nvPr>
        </p:nvSpPr>
        <p:spPr>
          <a:xfrm rot="5400000">
            <a:off x="-2472981" y="3007719"/>
            <a:ext cx="5682803" cy="361959"/>
          </a:xfrm>
        </p:spPr>
        <p:txBody>
          <a:bodyPr wrap="square">
            <a:spAutoFit/>
          </a:bodyPr>
          <a:lstStyle>
            <a:lvl1pPr>
              <a:defRPr sz="2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396752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Agenda 2 Gun Metal">
    <p:bg>
      <p:bgPr>
        <a:solidFill>
          <a:srgbClr val="FFFFFF"/>
        </a:solidFill>
        <a:effectLst/>
      </p:bgPr>
    </p:bg>
    <p:spTree>
      <p:nvGrpSpPr>
        <p:cNvPr id="1" name=""/>
        <p:cNvGrpSpPr/>
        <p:nvPr/>
      </p:nvGrpSpPr>
      <p:grpSpPr>
        <a:xfrm>
          <a:off x="0" y="0"/>
          <a:ext cx="0" cy="0"/>
          <a:chOff x="0" y="0"/>
          <a:chExt cx="0" cy="0"/>
        </a:xfrm>
      </p:grpSpPr>
      <p:sp>
        <p:nvSpPr>
          <p:cNvPr id="10" name="Rectangle: Single Corner Rounded 55">
            <a:extLst>
              <a:ext uri="{FF2B5EF4-FFF2-40B4-BE49-F238E27FC236}">
                <a16:creationId xmlns:a16="http://schemas.microsoft.com/office/drawing/2014/main" id="{F8479696-5776-4351-9904-F9783F17DE92}"/>
              </a:ext>
            </a:extLst>
          </p:cNvPr>
          <p:cNvSpPr/>
          <p:nvPr userDrawn="1"/>
        </p:nvSpPr>
        <p:spPr bwMode="gray">
          <a:xfrm>
            <a:off x="-114299" y="-127002"/>
            <a:ext cx="973370" cy="6482082"/>
          </a:xfrm>
          <a:prstGeom prst="roundRect">
            <a:avLst>
              <a:gd name="adj" fmla="val 8455"/>
            </a:avLst>
          </a:prstGeom>
          <a:solidFill>
            <a:schemeClr val="accent5"/>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a:solidFill>
                <a:prstClr val="white"/>
              </a:solidFill>
            </a:endParaRPr>
          </a:p>
        </p:txBody>
      </p:sp>
      <p:sp>
        <p:nvSpPr>
          <p:cNvPr id="5" name="Content Placeholder 18">
            <a:extLst>
              <a:ext uri="{FF2B5EF4-FFF2-40B4-BE49-F238E27FC236}">
                <a16:creationId xmlns:a16="http://schemas.microsoft.com/office/drawing/2014/main" id="{C6FF2B29-32B4-CA46-824A-9E235BAE4F9C}"/>
              </a:ext>
            </a:extLst>
          </p:cNvPr>
          <p:cNvSpPr>
            <a:spLocks noGrp="1"/>
          </p:cNvSpPr>
          <p:nvPr>
            <p:ph sz="quarter" idx="10"/>
          </p:nvPr>
        </p:nvSpPr>
        <p:spPr>
          <a:xfrm>
            <a:off x="1833336" y="1015156"/>
            <a:ext cx="9148989" cy="5339923"/>
          </a:xfrm>
          <a:prstGeom prst="rect">
            <a:avLst/>
          </a:prstGeom>
        </p:spPr>
        <p:txBody>
          <a:bodyPr>
            <a:normAutofit/>
          </a:bodyPr>
          <a:lstStyle>
            <a:lvl1pPr marL="914400" indent="-914400">
              <a:lnSpc>
                <a:spcPct val="90000"/>
              </a:lnSpc>
              <a:spcBef>
                <a:spcPts val="0"/>
              </a:spcBef>
              <a:spcAft>
                <a:spcPts val="900"/>
              </a:spcAft>
              <a:buClr>
                <a:schemeClr val="tx2"/>
              </a:buClr>
              <a:buFont typeface="+mj-lt"/>
              <a:buAutoNum type="arabicPeriod"/>
              <a:defRPr sz="5400">
                <a:solidFill>
                  <a:schemeClr val="tx2"/>
                </a:solidFill>
              </a:defRPr>
            </a:lvl1pPr>
            <a:lvl2pPr marL="914400" indent="-914400">
              <a:lnSpc>
                <a:spcPct val="107000"/>
              </a:lnSpc>
              <a:spcBef>
                <a:spcPts val="0"/>
              </a:spcBef>
              <a:spcAft>
                <a:spcPts val="1800"/>
              </a:spcAft>
              <a:buClr>
                <a:schemeClr val="tx2"/>
              </a:buClr>
              <a:buFont typeface="+mj-lt"/>
              <a:buAutoNum type="arabicPeriod"/>
              <a:defRPr sz="5400">
                <a:solidFill>
                  <a:schemeClr val="tx1"/>
                </a:solidFill>
              </a:defRPr>
            </a:lvl2pPr>
            <a:lvl3pPr marL="914400" indent="-914400">
              <a:lnSpc>
                <a:spcPct val="107000"/>
              </a:lnSpc>
              <a:spcBef>
                <a:spcPts val="0"/>
              </a:spcBef>
              <a:spcAft>
                <a:spcPts val="1800"/>
              </a:spcAft>
              <a:buClr>
                <a:schemeClr val="tx2"/>
              </a:buClr>
              <a:buFont typeface="+mj-lt"/>
              <a:buAutoNum type="arabicPeriod"/>
              <a:defRPr sz="5400">
                <a:solidFill>
                  <a:schemeClr val="tx1"/>
                </a:solidFill>
              </a:defRPr>
            </a:lvl3pPr>
            <a:lvl4pPr marL="914400" indent="-914400">
              <a:lnSpc>
                <a:spcPct val="107000"/>
              </a:lnSpc>
              <a:spcBef>
                <a:spcPts val="0"/>
              </a:spcBef>
              <a:spcAft>
                <a:spcPts val="1800"/>
              </a:spcAft>
              <a:buClr>
                <a:schemeClr val="tx2"/>
              </a:buClr>
              <a:buFont typeface="+mj-lt"/>
              <a:buAutoNum type="arabicPeriod"/>
              <a:defRPr sz="5400">
                <a:solidFill>
                  <a:schemeClr val="tx1"/>
                </a:solidFill>
              </a:defRPr>
            </a:lvl4pPr>
            <a:lvl5pPr marL="914400" indent="-914400">
              <a:lnSpc>
                <a:spcPct val="107000"/>
              </a:lnSpc>
              <a:spcBef>
                <a:spcPts val="0"/>
              </a:spcBef>
              <a:spcAft>
                <a:spcPts val="1800"/>
              </a:spcAft>
              <a:buClr>
                <a:schemeClr val="tx2"/>
              </a:buClr>
              <a:buFont typeface="+mj-lt"/>
              <a:buAutoNum type="arabicPeriod"/>
              <a:defRPr sz="5400">
                <a:solidFill>
                  <a:schemeClr val="tx1"/>
                </a:solidFill>
              </a:defRPr>
            </a:lvl5pPr>
          </a:lstStyle>
          <a:p>
            <a:pPr lvl="0"/>
            <a:r>
              <a:rPr lang="en-US"/>
              <a:t>Click to edit Master text styles</a:t>
            </a:r>
          </a:p>
        </p:txBody>
      </p:sp>
      <p:sp>
        <p:nvSpPr>
          <p:cNvPr id="6" name="Title 2">
            <a:extLst>
              <a:ext uri="{FF2B5EF4-FFF2-40B4-BE49-F238E27FC236}">
                <a16:creationId xmlns:a16="http://schemas.microsoft.com/office/drawing/2014/main" id="{3D7C252D-39AD-7C4C-84C6-B1FD9DC44345}"/>
              </a:ext>
            </a:extLst>
          </p:cNvPr>
          <p:cNvSpPr>
            <a:spLocks noGrp="1"/>
          </p:cNvSpPr>
          <p:nvPr>
            <p:ph type="title"/>
          </p:nvPr>
        </p:nvSpPr>
        <p:spPr>
          <a:xfrm rot="5400000">
            <a:off x="-2472981" y="3007719"/>
            <a:ext cx="5682803" cy="361959"/>
          </a:xfrm>
        </p:spPr>
        <p:txBody>
          <a:bodyPr wrap="square">
            <a:spAutoFit/>
          </a:bodyPr>
          <a:lstStyle>
            <a:lvl1pPr>
              <a:defRPr sz="2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4228873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Agenda 2 Midnight">
    <p:bg>
      <p:bgPr>
        <a:solidFill>
          <a:srgbClr val="FFFFFF"/>
        </a:solidFill>
        <a:effectLst/>
      </p:bgPr>
    </p:bg>
    <p:spTree>
      <p:nvGrpSpPr>
        <p:cNvPr id="1" name=""/>
        <p:cNvGrpSpPr/>
        <p:nvPr/>
      </p:nvGrpSpPr>
      <p:grpSpPr>
        <a:xfrm>
          <a:off x="0" y="0"/>
          <a:ext cx="0" cy="0"/>
          <a:chOff x="0" y="0"/>
          <a:chExt cx="0" cy="0"/>
        </a:xfrm>
      </p:grpSpPr>
      <p:sp>
        <p:nvSpPr>
          <p:cNvPr id="7" name="Rectangle: Single Corner Rounded 55">
            <a:extLst>
              <a:ext uri="{FF2B5EF4-FFF2-40B4-BE49-F238E27FC236}">
                <a16:creationId xmlns:a16="http://schemas.microsoft.com/office/drawing/2014/main" id="{7429ABC3-9EBB-47B5-BFD6-442F69DFAB3A}"/>
              </a:ext>
            </a:extLst>
          </p:cNvPr>
          <p:cNvSpPr/>
          <p:nvPr userDrawn="1"/>
        </p:nvSpPr>
        <p:spPr bwMode="gray">
          <a:xfrm>
            <a:off x="-114299" y="-127002"/>
            <a:ext cx="973370" cy="6482082"/>
          </a:xfrm>
          <a:prstGeom prst="roundRect">
            <a:avLst>
              <a:gd name="adj" fmla="val 8455"/>
            </a:avLst>
          </a:prstGeom>
          <a:solidFill>
            <a:schemeClr val="tx2"/>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a:solidFill>
                <a:prstClr val="white"/>
              </a:solidFill>
            </a:endParaRPr>
          </a:p>
        </p:txBody>
      </p:sp>
      <p:sp>
        <p:nvSpPr>
          <p:cNvPr id="5" name="Content Placeholder 18">
            <a:extLst>
              <a:ext uri="{FF2B5EF4-FFF2-40B4-BE49-F238E27FC236}">
                <a16:creationId xmlns:a16="http://schemas.microsoft.com/office/drawing/2014/main" id="{D002839B-4A97-1047-9C69-AEB96FCC0BCF}"/>
              </a:ext>
            </a:extLst>
          </p:cNvPr>
          <p:cNvSpPr>
            <a:spLocks noGrp="1"/>
          </p:cNvSpPr>
          <p:nvPr>
            <p:ph sz="quarter" idx="10"/>
          </p:nvPr>
        </p:nvSpPr>
        <p:spPr>
          <a:xfrm>
            <a:off x="1833336" y="1015156"/>
            <a:ext cx="9148989" cy="5339923"/>
          </a:xfrm>
          <a:prstGeom prst="rect">
            <a:avLst/>
          </a:prstGeom>
        </p:spPr>
        <p:txBody>
          <a:bodyPr>
            <a:normAutofit/>
          </a:bodyPr>
          <a:lstStyle>
            <a:lvl1pPr marL="914400" indent="-914400">
              <a:lnSpc>
                <a:spcPct val="90000"/>
              </a:lnSpc>
              <a:spcBef>
                <a:spcPts val="0"/>
              </a:spcBef>
              <a:spcAft>
                <a:spcPts val="900"/>
              </a:spcAft>
              <a:buClr>
                <a:schemeClr val="tx2"/>
              </a:buClr>
              <a:buFont typeface="+mj-lt"/>
              <a:buAutoNum type="arabicPeriod"/>
              <a:defRPr sz="5400">
                <a:solidFill>
                  <a:schemeClr val="tx2"/>
                </a:solidFill>
              </a:defRPr>
            </a:lvl1pPr>
            <a:lvl2pPr marL="914400" indent="-914400">
              <a:lnSpc>
                <a:spcPct val="107000"/>
              </a:lnSpc>
              <a:spcBef>
                <a:spcPts val="0"/>
              </a:spcBef>
              <a:spcAft>
                <a:spcPts val="1800"/>
              </a:spcAft>
              <a:buClr>
                <a:schemeClr val="tx2"/>
              </a:buClr>
              <a:buFont typeface="+mj-lt"/>
              <a:buAutoNum type="arabicPeriod"/>
              <a:defRPr sz="5400">
                <a:solidFill>
                  <a:schemeClr val="tx1"/>
                </a:solidFill>
              </a:defRPr>
            </a:lvl2pPr>
            <a:lvl3pPr marL="914400" indent="-914400">
              <a:lnSpc>
                <a:spcPct val="107000"/>
              </a:lnSpc>
              <a:spcBef>
                <a:spcPts val="0"/>
              </a:spcBef>
              <a:spcAft>
                <a:spcPts val="1800"/>
              </a:spcAft>
              <a:buClr>
                <a:schemeClr val="tx2"/>
              </a:buClr>
              <a:buFont typeface="+mj-lt"/>
              <a:buAutoNum type="arabicPeriod"/>
              <a:defRPr sz="5400">
                <a:solidFill>
                  <a:schemeClr val="tx1"/>
                </a:solidFill>
              </a:defRPr>
            </a:lvl3pPr>
            <a:lvl4pPr marL="914400" indent="-914400">
              <a:lnSpc>
                <a:spcPct val="107000"/>
              </a:lnSpc>
              <a:spcBef>
                <a:spcPts val="0"/>
              </a:spcBef>
              <a:spcAft>
                <a:spcPts val="1800"/>
              </a:spcAft>
              <a:buClr>
                <a:schemeClr val="tx2"/>
              </a:buClr>
              <a:buFont typeface="+mj-lt"/>
              <a:buAutoNum type="arabicPeriod"/>
              <a:defRPr sz="5400">
                <a:solidFill>
                  <a:schemeClr val="tx1"/>
                </a:solidFill>
              </a:defRPr>
            </a:lvl4pPr>
            <a:lvl5pPr marL="914400" indent="-914400">
              <a:lnSpc>
                <a:spcPct val="107000"/>
              </a:lnSpc>
              <a:spcBef>
                <a:spcPts val="0"/>
              </a:spcBef>
              <a:spcAft>
                <a:spcPts val="1800"/>
              </a:spcAft>
              <a:buClr>
                <a:schemeClr val="tx2"/>
              </a:buClr>
              <a:buFont typeface="+mj-lt"/>
              <a:buAutoNum type="arabicPeriod"/>
              <a:defRPr sz="5400">
                <a:solidFill>
                  <a:schemeClr val="tx1"/>
                </a:solidFill>
              </a:defRPr>
            </a:lvl5pPr>
          </a:lstStyle>
          <a:p>
            <a:pPr lvl="0"/>
            <a:r>
              <a:rPr lang="en-US"/>
              <a:t>Click to edit Master text styles</a:t>
            </a:r>
          </a:p>
        </p:txBody>
      </p:sp>
      <p:sp>
        <p:nvSpPr>
          <p:cNvPr id="6" name="Title 2">
            <a:extLst>
              <a:ext uri="{FF2B5EF4-FFF2-40B4-BE49-F238E27FC236}">
                <a16:creationId xmlns:a16="http://schemas.microsoft.com/office/drawing/2014/main" id="{9B68F083-E4D3-5C4B-B811-917B2E5D18D5}"/>
              </a:ext>
            </a:extLst>
          </p:cNvPr>
          <p:cNvSpPr>
            <a:spLocks noGrp="1"/>
          </p:cNvSpPr>
          <p:nvPr>
            <p:ph type="title"/>
          </p:nvPr>
        </p:nvSpPr>
        <p:spPr>
          <a:xfrm rot="5400000">
            <a:off x="-2472981" y="3007719"/>
            <a:ext cx="5682803" cy="361959"/>
          </a:xfrm>
        </p:spPr>
        <p:txBody>
          <a:bodyPr wrap="square">
            <a:spAutoFit/>
          </a:bodyPr>
          <a:lstStyle>
            <a:lvl1pPr>
              <a:defRPr sz="2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6245737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Footer Placeholder 2">
            <a:extLst>
              <a:ext uri="{FF2B5EF4-FFF2-40B4-BE49-F238E27FC236}">
                <a16:creationId xmlns:a16="http://schemas.microsoft.com/office/drawing/2014/main" id="{3A03272E-A5C6-CB49-BA8B-767EA157F8AE}"/>
              </a:ext>
            </a:extLst>
          </p:cNvPr>
          <p:cNvSpPr>
            <a:spLocks noGrp="1"/>
          </p:cNvSpPr>
          <p:nvPr>
            <p:ph type="ftr" sz="quarter" idx="3"/>
          </p:nvPr>
        </p:nvSpPr>
        <p:spPr>
          <a:xfrm>
            <a:off x="495299" y="6528816"/>
            <a:ext cx="5943600"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spcAft>
                <a:spcPts val="225"/>
              </a:spcAft>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endParaRPr lang="en-US" dirty="0"/>
          </a:p>
        </p:txBody>
      </p:sp>
    </p:spTree>
    <p:extLst>
      <p:ext uri="{BB962C8B-B14F-4D97-AF65-F5344CB8AC3E}">
        <p14:creationId xmlns:p14="http://schemas.microsoft.com/office/powerpoint/2010/main" val="4243232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White">
    <p:bg>
      <p:bgPr>
        <a:solidFill>
          <a:schemeClr val="bg1"/>
        </a:solidFill>
        <a:effectLst/>
      </p:bgPr>
    </p:bg>
    <p:spTree>
      <p:nvGrpSpPr>
        <p:cNvPr id="1" name=""/>
        <p:cNvGrpSpPr/>
        <p:nvPr/>
      </p:nvGrpSpPr>
      <p:grpSpPr>
        <a:xfrm>
          <a:off x="0" y="0"/>
          <a:ext cx="0" cy="0"/>
          <a:chOff x="0" y="0"/>
          <a:chExt cx="0" cy="0"/>
        </a:xfrm>
      </p:grpSpPr>
      <p:sp>
        <p:nvSpPr>
          <p:cNvPr id="26" name="Freeform 8">
            <a:extLst>
              <a:ext uri="{FF2B5EF4-FFF2-40B4-BE49-F238E27FC236}">
                <a16:creationId xmlns:a16="http://schemas.microsoft.com/office/drawing/2014/main" id="{FA702086-7005-4270-9600-3E0409C7EC66}"/>
              </a:ext>
            </a:extLst>
          </p:cNvPr>
          <p:cNvSpPr>
            <a:spLocks/>
          </p:cNvSpPr>
          <p:nvPr userDrawn="1"/>
        </p:nvSpPr>
        <p:spPr bwMode="auto">
          <a:xfrm>
            <a:off x="-876300" y="4977549"/>
            <a:ext cx="12552239" cy="3889360"/>
          </a:xfrm>
          <a:custGeom>
            <a:avLst/>
            <a:gdLst>
              <a:gd name="T0" fmla="*/ 2068 w 2327"/>
              <a:gd name="T1" fmla="*/ 28 h 720"/>
              <a:gd name="T2" fmla="*/ 2029 w 2327"/>
              <a:gd name="T3" fmla="*/ 0 h 720"/>
              <a:gd name="T4" fmla="*/ 1921 w 2327"/>
              <a:gd name="T5" fmla="*/ 0 h 720"/>
              <a:gd name="T6" fmla="*/ 1881 w 2327"/>
              <a:gd name="T7" fmla="*/ 28 h 720"/>
              <a:gd name="T8" fmla="*/ 1706 w 2327"/>
              <a:gd name="T9" fmla="*/ 507 h 720"/>
              <a:gd name="T10" fmla="*/ 1525 w 2327"/>
              <a:gd name="T11" fmla="*/ 28 h 720"/>
              <a:gd name="T12" fmla="*/ 1486 w 2327"/>
              <a:gd name="T13" fmla="*/ 0 h 720"/>
              <a:gd name="T14" fmla="*/ 1379 w 2327"/>
              <a:gd name="T15" fmla="*/ 0 h 720"/>
              <a:gd name="T16" fmla="*/ 1340 w 2327"/>
              <a:gd name="T17" fmla="*/ 28 h 720"/>
              <a:gd name="T18" fmla="*/ 1163 w 2327"/>
              <a:gd name="T19" fmla="*/ 507 h 720"/>
              <a:gd name="T20" fmla="*/ 985 w 2327"/>
              <a:gd name="T21" fmla="*/ 28 h 720"/>
              <a:gd name="T22" fmla="*/ 946 w 2327"/>
              <a:gd name="T23" fmla="*/ 0 h 720"/>
              <a:gd name="T24" fmla="*/ 840 w 2327"/>
              <a:gd name="T25" fmla="*/ 0 h 720"/>
              <a:gd name="T26" fmla="*/ 800 w 2327"/>
              <a:gd name="T27" fmla="*/ 28 h 720"/>
              <a:gd name="T28" fmla="*/ 621 w 2327"/>
              <a:gd name="T29" fmla="*/ 507 h 720"/>
              <a:gd name="T30" fmla="*/ 444 w 2327"/>
              <a:gd name="T31" fmla="*/ 28 h 720"/>
              <a:gd name="T32" fmla="*/ 406 w 2327"/>
              <a:gd name="T33" fmla="*/ 0 h 720"/>
              <a:gd name="T34" fmla="*/ 297 w 2327"/>
              <a:gd name="T35" fmla="*/ 0 h 720"/>
              <a:gd name="T36" fmla="*/ 258 w 2327"/>
              <a:gd name="T37" fmla="*/ 28 h 720"/>
              <a:gd name="T38" fmla="*/ 6 w 2327"/>
              <a:gd name="T39" fmla="*/ 684 h 720"/>
              <a:gd name="T40" fmla="*/ 31 w 2327"/>
              <a:gd name="T41" fmla="*/ 720 h 720"/>
              <a:gd name="T42" fmla="*/ 127 w 2327"/>
              <a:gd name="T43" fmla="*/ 720 h 720"/>
              <a:gd name="T44" fmla="*/ 166 w 2327"/>
              <a:gd name="T45" fmla="*/ 693 h 720"/>
              <a:gd name="T46" fmla="*/ 351 w 2327"/>
              <a:gd name="T47" fmla="*/ 198 h 720"/>
              <a:gd name="T48" fmla="*/ 536 w 2327"/>
              <a:gd name="T49" fmla="*/ 693 h 720"/>
              <a:gd name="T50" fmla="*/ 575 w 2327"/>
              <a:gd name="T51" fmla="*/ 720 h 720"/>
              <a:gd name="T52" fmla="*/ 663 w 2327"/>
              <a:gd name="T53" fmla="*/ 720 h 720"/>
              <a:gd name="T54" fmla="*/ 703 w 2327"/>
              <a:gd name="T55" fmla="*/ 693 h 720"/>
              <a:gd name="T56" fmla="*/ 892 w 2327"/>
              <a:gd name="T57" fmla="*/ 198 h 720"/>
              <a:gd name="T58" fmla="*/ 1075 w 2327"/>
              <a:gd name="T59" fmla="*/ 693 h 720"/>
              <a:gd name="T60" fmla="*/ 1115 w 2327"/>
              <a:gd name="T61" fmla="*/ 720 h 720"/>
              <a:gd name="T62" fmla="*/ 1208 w 2327"/>
              <a:gd name="T63" fmla="*/ 720 h 720"/>
              <a:gd name="T64" fmla="*/ 1247 w 2327"/>
              <a:gd name="T65" fmla="*/ 693 h 720"/>
              <a:gd name="T66" fmla="*/ 1432 w 2327"/>
              <a:gd name="T67" fmla="*/ 198 h 720"/>
              <a:gd name="T68" fmla="*/ 1620 w 2327"/>
              <a:gd name="T69" fmla="*/ 693 h 720"/>
              <a:gd name="T70" fmla="*/ 1659 w 2327"/>
              <a:gd name="T71" fmla="*/ 720 h 720"/>
              <a:gd name="T72" fmla="*/ 1748 w 2327"/>
              <a:gd name="T73" fmla="*/ 720 h 720"/>
              <a:gd name="T74" fmla="*/ 1787 w 2327"/>
              <a:gd name="T75" fmla="*/ 693 h 720"/>
              <a:gd name="T76" fmla="*/ 1973 w 2327"/>
              <a:gd name="T77" fmla="*/ 201 h 720"/>
              <a:gd name="T78" fmla="*/ 2156 w 2327"/>
              <a:gd name="T79" fmla="*/ 693 h 720"/>
              <a:gd name="T80" fmla="*/ 2196 w 2327"/>
              <a:gd name="T81" fmla="*/ 720 h 720"/>
              <a:gd name="T82" fmla="*/ 2295 w 2327"/>
              <a:gd name="T83" fmla="*/ 720 h 720"/>
              <a:gd name="T84" fmla="*/ 2319 w 2327"/>
              <a:gd name="T85" fmla="*/ 684 h 720"/>
              <a:gd name="T86" fmla="*/ 2068 w 2327"/>
              <a:gd name="T87" fmla="*/ 28 h 7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327" h="720">
                <a:moveTo>
                  <a:pt x="2068" y="28"/>
                </a:moveTo>
                <a:cubicBezTo>
                  <a:pt x="2060" y="9"/>
                  <a:pt x="2047" y="0"/>
                  <a:pt x="2029" y="0"/>
                </a:cubicBezTo>
                <a:cubicBezTo>
                  <a:pt x="2029" y="0"/>
                  <a:pt x="2029" y="0"/>
                  <a:pt x="1921" y="0"/>
                </a:cubicBezTo>
                <a:cubicBezTo>
                  <a:pt x="1903" y="0"/>
                  <a:pt x="1889" y="9"/>
                  <a:pt x="1881" y="28"/>
                </a:cubicBezTo>
                <a:cubicBezTo>
                  <a:pt x="1881" y="28"/>
                  <a:pt x="1881" y="28"/>
                  <a:pt x="1706" y="507"/>
                </a:cubicBezTo>
                <a:cubicBezTo>
                  <a:pt x="1706" y="507"/>
                  <a:pt x="1706" y="507"/>
                  <a:pt x="1525" y="28"/>
                </a:cubicBezTo>
                <a:cubicBezTo>
                  <a:pt x="1517" y="9"/>
                  <a:pt x="1504" y="0"/>
                  <a:pt x="1486" y="0"/>
                </a:cubicBezTo>
                <a:cubicBezTo>
                  <a:pt x="1486" y="0"/>
                  <a:pt x="1486" y="0"/>
                  <a:pt x="1379" y="0"/>
                </a:cubicBezTo>
                <a:cubicBezTo>
                  <a:pt x="1361" y="0"/>
                  <a:pt x="1348" y="9"/>
                  <a:pt x="1340" y="28"/>
                </a:cubicBezTo>
                <a:cubicBezTo>
                  <a:pt x="1340" y="28"/>
                  <a:pt x="1340" y="28"/>
                  <a:pt x="1163" y="507"/>
                </a:cubicBezTo>
                <a:cubicBezTo>
                  <a:pt x="1163" y="507"/>
                  <a:pt x="1163" y="507"/>
                  <a:pt x="985" y="28"/>
                </a:cubicBezTo>
                <a:cubicBezTo>
                  <a:pt x="978" y="9"/>
                  <a:pt x="964" y="0"/>
                  <a:pt x="946" y="0"/>
                </a:cubicBezTo>
                <a:cubicBezTo>
                  <a:pt x="946" y="0"/>
                  <a:pt x="946" y="0"/>
                  <a:pt x="840" y="0"/>
                </a:cubicBezTo>
                <a:cubicBezTo>
                  <a:pt x="822" y="0"/>
                  <a:pt x="808" y="9"/>
                  <a:pt x="800" y="28"/>
                </a:cubicBezTo>
                <a:cubicBezTo>
                  <a:pt x="800" y="28"/>
                  <a:pt x="800" y="28"/>
                  <a:pt x="621" y="507"/>
                </a:cubicBezTo>
                <a:cubicBezTo>
                  <a:pt x="621" y="507"/>
                  <a:pt x="621" y="507"/>
                  <a:pt x="444" y="28"/>
                </a:cubicBezTo>
                <a:cubicBezTo>
                  <a:pt x="436" y="9"/>
                  <a:pt x="424" y="0"/>
                  <a:pt x="406" y="0"/>
                </a:cubicBezTo>
                <a:cubicBezTo>
                  <a:pt x="406" y="0"/>
                  <a:pt x="406" y="0"/>
                  <a:pt x="297" y="0"/>
                </a:cubicBezTo>
                <a:cubicBezTo>
                  <a:pt x="279" y="0"/>
                  <a:pt x="265" y="9"/>
                  <a:pt x="258" y="28"/>
                </a:cubicBezTo>
                <a:cubicBezTo>
                  <a:pt x="258" y="28"/>
                  <a:pt x="258" y="28"/>
                  <a:pt x="6" y="684"/>
                </a:cubicBezTo>
                <a:cubicBezTo>
                  <a:pt x="0" y="702"/>
                  <a:pt x="8" y="720"/>
                  <a:pt x="31" y="720"/>
                </a:cubicBezTo>
                <a:cubicBezTo>
                  <a:pt x="31" y="720"/>
                  <a:pt x="31" y="720"/>
                  <a:pt x="127" y="720"/>
                </a:cubicBezTo>
                <a:cubicBezTo>
                  <a:pt x="145" y="720"/>
                  <a:pt x="160" y="711"/>
                  <a:pt x="166" y="693"/>
                </a:cubicBezTo>
                <a:cubicBezTo>
                  <a:pt x="166" y="693"/>
                  <a:pt x="166" y="693"/>
                  <a:pt x="351" y="198"/>
                </a:cubicBezTo>
                <a:cubicBezTo>
                  <a:pt x="351" y="198"/>
                  <a:pt x="351" y="198"/>
                  <a:pt x="536" y="693"/>
                </a:cubicBezTo>
                <a:cubicBezTo>
                  <a:pt x="543" y="712"/>
                  <a:pt x="557" y="720"/>
                  <a:pt x="575" y="720"/>
                </a:cubicBezTo>
                <a:cubicBezTo>
                  <a:pt x="575" y="720"/>
                  <a:pt x="575" y="720"/>
                  <a:pt x="663" y="720"/>
                </a:cubicBezTo>
                <a:cubicBezTo>
                  <a:pt x="682" y="720"/>
                  <a:pt x="695" y="712"/>
                  <a:pt x="703" y="693"/>
                </a:cubicBezTo>
                <a:cubicBezTo>
                  <a:pt x="703" y="693"/>
                  <a:pt x="703" y="693"/>
                  <a:pt x="892" y="198"/>
                </a:cubicBezTo>
                <a:cubicBezTo>
                  <a:pt x="892" y="198"/>
                  <a:pt x="892" y="198"/>
                  <a:pt x="1075" y="693"/>
                </a:cubicBezTo>
                <a:cubicBezTo>
                  <a:pt x="1083" y="711"/>
                  <a:pt x="1097" y="720"/>
                  <a:pt x="1115" y="720"/>
                </a:cubicBezTo>
                <a:cubicBezTo>
                  <a:pt x="1115" y="720"/>
                  <a:pt x="1115" y="720"/>
                  <a:pt x="1208" y="720"/>
                </a:cubicBezTo>
                <a:cubicBezTo>
                  <a:pt x="1226" y="720"/>
                  <a:pt x="1240" y="711"/>
                  <a:pt x="1247" y="693"/>
                </a:cubicBezTo>
                <a:cubicBezTo>
                  <a:pt x="1247" y="693"/>
                  <a:pt x="1247" y="693"/>
                  <a:pt x="1432" y="198"/>
                </a:cubicBezTo>
                <a:cubicBezTo>
                  <a:pt x="1432" y="198"/>
                  <a:pt x="1432" y="198"/>
                  <a:pt x="1620" y="693"/>
                </a:cubicBezTo>
                <a:cubicBezTo>
                  <a:pt x="1627" y="712"/>
                  <a:pt x="1641" y="720"/>
                  <a:pt x="1659" y="720"/>
                </a:cubicBezTo>
                <a:cubicBezTo>
                  <a:pt x="1659" y="720"/>
                  <a:pt x="1659" y="720"/>
                  <a:pt x="1748" y="720"/>
                </a:cubicBezTo>
                <a:cubicBezTo>
                  <a:pt x="1766" y="720"/>
                  <a:pt x="1779" y="712"/>
                  <a:pt x="1787" y="693"/>
                </a:cubicBezTo>
                <a:cubicBezTo>
                  <a:pt x="1787" y="693"/>
                  <a:pt x="1787" y="693"/>
                  <a:pt x="1973" y="201"/>
                </a:cubicBezTo>
                <a:cubicBezTo>
                  <a:pt x="1973" y="201"/>
                  <a:pt x="1973" y="201"/>
                  <a:pt x="2156" y="693"/>
                </a:cubicBezTo>
                <a:cubicBezTo>
                  <a:pt x="2162" y="711"/>
                  <a:pt x="2178" y="720"/>
                  <a:pt x="2196" y="720"/>
                </a:cubicBezTo>
                <a:cubicBezTo>
                  <a:pt x="2196" y="720"/>
                  <a:pt x="2196" y="720"/>
                  <a:pt x="2295" y="720"/>
                </a:cubicBezTo>
                <a:cubicBezTo>
                  <a:pt x="2317" y="720"/>
                  <a:pt x="2327" y="702"/>
                  <a:pt x="2319" y="684"/>
                </a:cubicBezTo>
                <a:cubicBezTo>
                  <a:pt x="2319" y="684"/>
                  <a:pt x="2319" y="684"/>
                  <a:pt x="2068" y="28"/>
                </a:cubicBezTo>
                <a:close/>
              </a:path>
            </a:pathLst>
          </a:custGeom>
          <a:solidFill>
            <a:schemeClr val="accent6">
              <a:lumMod val="40000"/>
              <a:lumOff val="60000"/>
            </a:schemeClr>
          </a:solidFill>
          <a:ln>
            <a:noFill/>
          </a:ln>
          <a:effectLst>
            <a:innerShdw blurRad="63500" dist="50800" dir="13500000">
              <a:prstClr val="black">
                <a:alpha val="50000"/>
              </a:prstClr>
            </a:innerShdw>
          </a:effectLst>
        </p:spPr>
        <p:txBody>
          <a:bodyPr vert="horz" wrap="square" lIns="91440" tIns="45720" rIns="91440" bIns="45720" numCol="1" anchor="t" anchorCtr="0" compatLnSpc="1">
            <a:prstTxWarp prst="textNoShape">
              <a:avLst/>
            </a:prstTxWarp>
          </a:bodyPr>
          <a:lstStyle/>
          <a:p>
            <a:endParaRPr lang="en-US"/>
          </a:p>
        </p:txBody>
      </p:sp>
      <p:sp>
        <p:nvSpPr>
          <p:cNvPr id="18" name="Text Placeholder 48">
            <a:extLst>
              <a:ext uri="{FF2B5EF4-FFF2-40B4-BE49-F238E27FC236}">
                <a16:creationId xmlns:a16="http://schemas.microsoft.com/office/drawing/2014/main" id="{6F6D3CAF-F7C0-0E43-AE55-B557B5B2CAB8}"/>
              </a:ext>
            </a:extLst>
          </p:cNvPr>
          <p:cNvSpPr>
            <a:spLocks noGrp="1"/>
          </p:cNvSpPr>
          <p:nvPr>
            <p:ph type="body" sz="quarter" idx="14" hasCustomPrompt="1"/>
          </p:nvPr>
        </p:nvSpPr>
        <p:spPr bwMode="gray">
          <a:xfrm>
            <a:off x="479626" y="5520817"/>
            <a:ext cx="6454175"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tx2"/>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9" name="TextBox 8">
            <a:extLst>
              <a:ext uri="{FF2B5EF4-FFF2-40B4-BE49-F238E27FC236}">
                <a16:creationId xmlns:a16="http://schemas.microsoft.com/office/drawing/2014/main" id="{AD73AE66-D2D6-2F4A-B881-C8B70F38B6E0}"/>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0" name="Text Placeholder 7">
            <a:extLst>
              <a:ext uri="{FF2B5EF4-FFF2-40B4-BE49-F238E27FC236}">
                <a16:creationId xmlns:a16="http://schemas.microsoft.com/office/drawing/2014/main" id="{7046D437-3264-F6DC-A2E1-DDEF4AC5BB1C}"/>
              </a:ext>
            </a:extLst>
          </p:cNvPr>
          <p:cNvSpPr>
            <a:spLocks noGrp="1"/>
          </p:cNvSpPr>
          <p:nvPr>
            <p:ph type="body" sz="quarter" idx="10" hasCustomPrompt="1"/>
          </p:nvPr>
        </p:nvSpPr>
        <p:spPr bwMode="gray">
          <a:xfrm>
            <a:off x="495300" y="4195085"/>
            <a:ext cx="833437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000" b="1" spc="30" baseline="0">
                <a:solidFill>
                  <a:schemeClr val="tx2"/>
                </a:solidFill>
              </a:defRPr>
            </a:lvl1pPr>
            <a:lvl2pPr marL="0" indent="0">
              <a:lnSpc>
                <a:spcPct val="96000"/>
              </a:lnSpc>
              <a:spcBef>
                <a:spcPts val="0"/>
              </a:spcBef>
              <a:buFont typeface="Microsoft Sans Serif" panose="020B0604020202020204" pitchFamily="34" charset="0"/>
              <a:buNone/>
              <a:defRPr sz="1600">
                <a:solidFill>
                  <a:schemeClr val="tx2"/>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 Employing entity</a:t>
            </a:r>
          </a:p>
          <a:p>
            <a:pPr lvl="1"/>
            <a:endParaRPr lang="en-US" dirty="0"/>
          </a:p>
        </p:txBody>
      </p:sp>
      <p:sp>
        <p:nvSpPr>
          <p:cNvPr id="13" name="Text Placeholder 5">
            <a:extLst>
              <a:ext uri="{FF2B5EF4-FFF2-40B4-BE49-F238E27FC236}">
                <a16:creationId xmlns:a16="http://schemas.microsoft.com/office/drawing/2014/main" id="{6218B41B-AA06-EB46-A468-6C030F63EC7A}"/>
              </a:ext>
            </a:extLst>
          </p:cNvPr>
          <p:cNvSpPr>
            <a:spLocks noGrp="1"/>
          </p:cNvSpPr>
          <p:nvPr>
            <p:ph type="body" sz="quarter" idx="13" hasCustomPrompt="1"/>
          </p:nvPr>
        </p:nvSpPr>
        <p:spPr bwMode="gray">
          <a:xfrm>
            <a:off x="8829675" y="512165"/>
            <a:ext cx="2867025" cy="262176"/>
          </a:xfrm>
          <a:prstGeom prst="rect">
            <a:avLst/>
          </a:prstGeom>
        </p:spPr>
        <p:txBody>
          <a:bodyPr wrap="none"/>
          <a:lstStyle>
            <a:lvl1pPr marL="0" indent="0" algn="r">
              <a:lnSpc>
                <a:spcPct val="87000"/>
              </a:lnSpc>
              <a:spcBef>
                <a:spcPts val="0"/>
              </a:spcBef>
              <a:buNone/>
              <a:defRPr sz="1600">
                <a:solidFill>
                  <a:schemeClr val="tx2"/>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16" name="Title 2">
            <a:extLst>
              <a:ext uri="{FF2B5EF4-FFF2-40B4-BE49-F238E27FC236}">
                <a16:creationId xmlns:a16="http://schemas.microsoft.com/office/drawing/2014/main" id="{9ACEF7A7-EEB2-CFA1-B461-4924F8BF02F9}"/>
              </a:ext>
            </a:extLst>
          </p:cNvPr>
          <p:cNvSpPr>
            <a:spLocks noGrp="1"/>
          </p:cNvSpPr>
          <p:nvPr>
            <p:ph type="title"/>
          </p:nvPr>
        </p:nvSpPr>
        <p:spPr bwMode="gray">
          <a:xfrm>
            <a:off x="431638" y="2631736"/>
            <a:ext cx="8416582" cy="1445909"/>
          </a:xfrm>
        </p:spPr>
        <p:txBody>
          <a:bodyPr wrap="square">
            <a:spAutoFit/>
          </a:bodyPr>
          <a:lstStyle>
            <a:lvl1pPr>
              <a:lnSpc>
                <a:spcPct val="87000"/>
              </a:lnSpc>
              <a:defRPr sz="5400">
                <a:solidFill>
                  <a:schemeClr val="tx2"/>
                </a:solidFill>
              </a:defRPr>
            </a:lvl1pPr>
          </a:lstStyle>
          <a:p>
            <a:r>
              <a:rPr lang="en-US"/>
              <a:t>Click to edit Master title style</a:t>
            </a:r>
            <a:endParaRPr lang="en-US" dirty="0"/>
          </a:p>
        </p:txBody>
      </p:sp>
      <p:sp>
        <p:nvSpPr>
          <p:cNvPr id="17" name="Freeform 5">
            <a:extLst>
              <a:ext uri="{FF2B5EF4-FFF2-40B4-BE49-F238E27FC236}">
                <a16:creationId xmlns:a16="http://schemas.microsoft.com/office/drawing/2014/main" id="{2A123356-318C-095C-E708-AEAD9C4BC772}"/>
              </a:ext>
            </a:extLst>
          </p:cNvPr>
          <p:cNvSpPr>
            <a:spLocks noChangeAspect="1" noEditPoints="1"/>
          </p:cNvSpPr>
          <p:nvPr userDrawn="1"/>
        </p:nvSpPr>
        <p:spPr bwMode="black">
          <a:xfrm>
            <a:off x="482438" y="460180"/>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21" name="Text Placeholder 7">
            <a:extLst>
              <a:ext uri="{FF2B5EF4-FFF2-40B4-BE49-F238E27FC236}">
                <a16:creationId xmlns:a16="http://schemas.microsoft.com/office/drawing/2014/main" id="{6EEAD541-6CB5-0443-91CE-1EBFA0EF558B}"/>
              </a:ext>
            </a:extLst>
          </p:cNvPr>
          <p:cNvSpPr>
            <a:spLocks noGrp="1"/>
          </p:cNvSpPr>
          <p:nvPr>
            <p:ph type="body" sz="quarter" idx="12" hasCustomPrompt="1"/>
          </p:nvPr>
        </p:nvSpPr>
        <p:spPr bwMode="gray">
          <a:xfrm>
            <a:off x="2401888" y="512165"/>
            <a:ext cx="5484812" cy="226772"/>
          </a:xfrm>
          <a:prstGeom prst="rect">
            <a:avLst/>
          </a:prstGeom>
        </p:spPr>
        <p:txBody>
          <a:bodyPr wrap="none"/>
          <a:lstStyle>
            <a:lvl1pPr marL="0" indent="0" algn="r">
              <a:lnSpc>
                <a:spcPct val="87000"/>
              </a:lnSpc>
              <a:spcBef>
                <a:spcPts val="0"/>
              </a:spcBef>
              <a:buNone/>
              <a:defRPr sz="1600" b="0">
                <a:solidFill>
                  <a:schemeClr val="tx2"/>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3" name="TextBox 2">
            <a:extLst>
              <a:ext uri="{FF2B5EF4-FFF2-40B4-BE49-F238E27FC236}">
                <a16:creationId xmlns:a16="http://schemas.microsoft.com/office/drawing/2014/main" id="{722ABFC3-157C-C0E4-DA8B-80E18DAD1BEC}"/>
              </a:ext>
            </a:extLst>
          </p:cNvPr>
          <p:cNvSpPr txBox="1"/>
          <p:nvPr userDrawn="1"/>
        </p:nvSpPr>
        <p:spPr>
          <a:xfrm>
            <a:off x="479708" y="6534114"/>
            <a:ext cx="524770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Snapdragon and Qualcomm branded products are products of Qualcomm Technologies, Inc. and/or its subsidiaries.</a:t>
            </a:r>
          </a:p>
        </p:txBody>
      </p:sp>
    </p:spTree>
    <p:extLst>
      <p:ext uri="{BB962C8B-B14F-4D97-AF65-F5344CB8AC3E}">
        <p14:creationId xmlns:p14="http://schemas.microsoft.com/office/powerpoint/2010/main" val="3215199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D6834C9-EEFA-4FBD-BC61-0A36E0C3E96D}"/>
              </a:ext>
            </a:extLst>
          </p:cNvPr>
          <p:cNvSpPr>
            <a:spLocks noGrp="1"/>
          </p:cNvSpPr>
          <p:nvPr>
            <p:ph type="title"/>
          </p:nvPr>
        </p:nvSpPr>
        <p:spPr/>
        <p:txBody>
          <a:bodyPr/>
          <a:lstStyle/>
          <a:p>
            <a:r>
              <a:rPr lang="en-US"/>
              <a:t>Click to edit Master title style</a:t>
            </a:r>
          </a:p>
        </p:txBody>
      </p:sp>
      <p:sp>
        <p:nvSpPr>
          <p:cNvPr id="7" name="Footer Placeholder 2">
            <a:extLst>
              <a:ext uri="{FF2B5EF4-FFF2-40B4-BE49-F238E27FC236}">
                <a16:creationId xmlns:a16="http://schemas.microsoft.com/office/drawing/2014/main" id="{F6C18923-35DB-3B4A-861B-A5445F6BE6DD}"/>
              </a:ext>
            </a:extLst>
          </p:cNvPr>
          <p:cNvSpPr>
            <a:spLocks noGrp="1"/>
          </p:cNvSpPr>
          <p:nvPr>
            <p:ph type="ftr" sz="quarter" idx="3"/>
          </p:nvPr>
        </p:nvSpPr>
        <p:spPr>
          <a:xfrm>
            <a:off x="495299" y="6532895"/>
            <a:ext cx="5943600"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spcAft>
                <a:spcPts val="225"/>
              </a:spcAft>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endParaRPr lang="en-US" dirty="0"/>
          </a:p>
        </p:txBody>
      </p:sp>
    </p:spTree>
    <p:extLst>
      <p:ext uri="{BB962C8B-B14F-4D97-AF65-F5344CB8AC3E}">
        <p14:creationId xmlns:p14="http://schemas.microsoft.com/office/powerpoint/2010/main" val="1107743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D6834C9-EEFA-4FBD-BC61-0A36E0C3E96D}"/>
              </a:ext>
            </a:extLst>
          </p:cNvPr>
          <p:cNvSpPr>
            <a:spLocks noGrp="1"/>
          </p:cNvSpPr>
          <p:nvPr>
            <p:ph type="title"/>
          </p:nvPr>
        </p:nvSpPr>
        <p:spPr/>
        <p:txBody>
          <a:bodyPr/>
          <a:lstStyle/>
          <a:p>
            <a:r>
              <a:rPr lang="en-US"/>
              <a:t>Click to edit Master title style</a:t>
            </a:r>
            <a:endParaRPr lang="en-US" dirty="0"/>
          </a:p>
        </p:txBody>
      </p:sp>
      <p:sp>
        <p:nvSpPr>
          <p:cNvPr id="6" name="Subtitle">
            <a:extLst>
              <a:ext uri="{FF2B5EF4-FFF2-40B4-BE49-F238E27FC236}">
                <a16:creationId xmlns:a16="http://schemas.microsoft.com/office/drawing/2014/main" id="{70A64B2B-7631-4F26-8A92-DDCFC848C520}"/>
              </a:ext>
            </a:extLst>
          </p:cNvPr>
          <p:cNvSpPr>
            <a:spLocks noGrp="1"/>
          </p:cNvSpPr>
          <p:nvPr>
            <p:ph type="subTitle" idx="1"/>
          </p:nvPr>
        </p:nvSpPr>
        <p:spPr>
          <a:xfrm>
            <a:off x="494189" y="1088135"/>
            <a:ext cx="11188223" cy="236347"/>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600" kern="1200" baseline="0" dirty="0">
                <a:solidFill>
                  <a:schemeClr val="tx2"/>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Footer Placeholder 2">
            <a:extLst>
              <a:ext uri="{FF2B5EF4-FFF2-40B4-BE49-F238E27FC236}">
                <a16:creationId xmlns:a16="http://schemas.microsoft.com/office/drawing/2014/main" id="{B4AC2C1E-BA0E-DC40-8740-4C7EC419416D}"/>
              </a:ext>
            </a:extLst>
          </p:cNvPr>
          <p:cNvSpPr>
            <a:spLocks noGrp="1"/>
          </p:cNvSpPr>
          <p:nvPr>
            <p:ph type="ftr" sz="quarter" idx="10"/>
          </p:nvPr>
        </p:nvSpPr>
        <p:spPr>
          <a:xfrm>
            <a:off x="495299" y="6532895"/>
            <a:ext cx="5943600" cy="118174"/>
          </a:xfrm>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endParaRPr lang="en-US" dirty="0"/>
          </a:p>
        </p:txBody>
      </p:sp>
    </p:spTree>
    <p:extLst>
      <p:ext uri="{BB962C8B-B14F-4D97-AF65-F5344CB8AC3E}">
        <p14:creationId xmlns:p14="http://schemas.microsoft.com/office/powerpoint/2010/main" val="3598516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and (Subtitle with Bullets)">
    <p:spTree>
      <p:nvGrpSpPr>
        <p:cNvPr id="1" name=""/>
        <p:cNvGrpSpPr/>
        <p:nvPr/>
      </p:nvGrpSpPr>
      <p:grpSpPr>
        <a:xfrm>
          <a:off x="0" y="0"/>
          <a:ext cx="0" cy="0"/>
          <a:chOff x="0" y="0"/>
          <a:chExt cx="0" cy="0"/>
        </a:xfrm>
      </p:grpSpPr>
      <p:sp>
        <p:nvSpPr>
          <p:cNvPr id="5" name="Text Placeholder 2">
            <a:extLst>
              <a:ext uri="{FF2B5EF4-FFF2-40B4-BE49-F238E27FC236}">
                <a16:creationId xmlns:a16="http://schemas.microsoft.com/office/drawing/2014/main" id="{BC4B80B4-5715-4F96-83DC-B3F7CF22C554}"/>
              </a:ext>
            </a:extLst>
          </p:cNvPr>
          <p:cNvSpPr>
            <a:spLocks noGrp="1"/>
          </p:cNvSpPr>
          <p:nvPr>
            <p:ph type="body" sz="quarter" idx="17"/>
          </p:nvPr>
        </p:nvSpPr>
        <p:spPr>
          <a:xfrm>
            <a:off x="494189" y="1088135"/>
            <a:ext cx="11187112" cy="236347"/>
          </a:xfrm>
        </p:spPr>
        <p:txBody>
          <a:bodyPr/>
          <a:lstStyle>
            <a:lvl1pPr>
              <a:defRPr sz="1600">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p:txBody>
      </p:sp>
      <p:sp>
        <p:nvSpPr>
          <p:cNvPr id="4" name="Title 3">
            <a:extLst>
              <a:ext uri="{FF2B5EF4-FFF2-40B4-BE49-F238E27FC236}">
                <a16:creationId xmlns:a16="http://schemas.microsoft.com/office/drawing/2014/main" id="{1D6834C9-EEFA-4FBD-BC61-0A36E0C3E96D}"/>
              </a:ext>
            </a:extLst>
          </p:cNvPr>
          <p:cNvSpPr>
            <a:spLocks noGrp="1"/>
          </p:cNvSpPr>
          <p:nvPr>
            <p:ph type="title"/>
          </p:nvPr>
        </p:nvSpPr>
        <p:spPr/>
        <p:txBody>
          <a:bodyPr/>
          <a:lstStyle/>
          <a:p>
            <a:r>
              <a:rPr lang="en-US"/>
              <a:t>Click to edit Master title style</a:t>
            </a:r>
          </a:p>
        </p:txBody>
      </p:sp>
      <p:sp>
        <p:nvSpPr>
          <p:cNvPr id="7" name="Footer Placeholder 2">
            <a:extLst>
              <a:ext uri="{FF2B5EF4-FFF2-40B4-BE49-F238E27FC236}">
                <a16:creationId xmlns:a16="http://schemas.microsoft.com/office/drawing/2014/main" id="{F6C18923-35DB-3B4A-861B-A5445F6BE6DD}"/>
              </a:ext>
            </a:extLst>
          </p:cNvPr>
          <p:cNvSpPr>
            <a:spLocks noGrp="1"/>
          </p:cNvSpPr>
          <p:nvPr>
            <p:ph type="ftr" sz="quarter" idx="3"/>
          </p:nvPr>
        </p:nvSpPr>
        <p:spPr>
          <a:xfrm>
            <a:off x="495299" y="6532895"/>
            <a:ext cx="5943600"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spcAft>
                <a:spcPts val="225"/>
              </a:spcAft>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endParaRPr lang="en-US" dirty="0"/>
          </a:p>
        </p:txBody>
      </p:sp>
    </p:spTree>
    <p:extLst>
      <p:ext uri="{BB962C8B-B14F-4D97-AF65-F5344CB8AC3E}">
        <p14:creationId xmlns:p14="http://schemas.microsoft.com/office/powerpoint/2010/main" val="966540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and Takeaway Right">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0956AE47-124D-4375-A81B-30BAF658BA1F}"/>
              </a:ext>
            </a:extLst>
          </p:cNvPr>
          <p:cNvSpPr>
            <a:spLocks noGrp="1"/>
          </p:cNvSpPr>
          <p:nvPr>
            <p:ph type="ftr" sz="quarter" idx="10"/>
          </p:nvPr>
        </p:nvSpPr>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endParaRPr lang="en-US" dirty="0"/>
          </a:p>
        </p:txBody>
      </p:sp>
      <p:sp>
        <p:nvSpPr>
          <p:cNvPr id="6" name="Subtitle">
            <a:extLst>
              <a:ext uri="{FF2B5EF4-FFF2-40B4-BE49-F238E27FC236}">
                <a16:creationId xmlns:a16="http://schemas.microsoft.com/office/drawing/2014/main" id="{70A64B2B-7631-4F26-8A92-DDCFC848C520}"/>
              </a:ext>
            </a:extLst>
          </p:cNvPr>
          <p:cNvSpPr>
            <a:spLocks noGrp="1"/>
          </p:cNvSpPr>
          <p:nvPr>
            <p:ph type="subTitle" idx="1"/>
          </p:nvPr>
        </p:nvSpPr>
        <p:spPr>
          <a:xfrm>
            <a:off x="494190" y="1088135"/>
            <a:ext cx="7392134" cy="236347"/>
          </a:xfrm>
          <a:prstGeom prst="rect">
            <a:avLst/>
          </a:prstGeom>
        </p:spPr>
        <p:txBody>
          <a:bodyPr wrap="square">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600" kern="1200" baseline="0" dirty="0">
                <a:solidFill>
                  <a:schemeClr val="tx2"/>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Text Placeholder 2">
            <a:extLst>
              <a:ext uri="{FF2B5EF4-FFF2-40B4-BE49-F238E27FC236}">
                <a16:creationId xmlns:a16="http://schemas.microsoft.com/office/drawing/2014/main" id="{BAF42B5A-06ED-4E95-BBB8-F57FEE1F84E5}"/>
              </a:ext>
            </a:extLst>
          </p:cNvPr>
          <p:cNvSpPr>
            <a:spLocks noGrp="1"/>
          </p:cNvSpPr>
          <p:nvPr>
            <p:ph type="body" sz="quarter" idx="17"/>
          </p:nvPr>
        </p:nvSpPr>
        <p:spPr>
          <a:xfrm>
            <a:off x="8829674" y="2058988"/>
            <a:ext cx="2867026" cy="4111626"/>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6">
            <a:extLst>
              <a:ext uri="{FF2B5EF4-FFF2-40B4-BE49-F238E27FC236}">
                <a16:creationId xmlns:a16="http://schemas.microsoft.com/office/drawing/2014/main" id="{EF733B71-D555-941E-8384-FA2B78E97191}"/>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92920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Left Sid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0956AE47-124D-4375-A81B-30BAF658BA1F}"/>
              </a:ext>
            </a:extLst>
          </p:cNvPr>
          <p:cNvSpPr>
            <a:spLocks noGrp="1"/>
          </p:cNvSpPr>
          <p:nvPr>
            <p:ph type="ftr" sz="quarter" idx="10"/>
          </p:nvPr>
        </p:nvSpPr>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endParaRPr lang="en-US" dirty="0"/>
          </a:p>
        </p:txBody>
      </p:sp>
      <p:sp>
        <p:nvSpPr>
          <p:cNvPr id="4" name="Title 3">
            <a:extLst>
              <a:ext uri="{FF2B5EF4-FFF2-40B4-BE49-F238E27FC236}">
                <a16:creationId xmlns:a16="http://schemas.microsoft.com/office/drawing/2014/main" id="{1D6834C9-EEFA-4FBD-BC61-0A36E0C3E96D}"/>
              </a:ext>
            </a:extLst>
          </p:cNvPr>
          <p:cNvSpPr>
            <a:spLocks noGrp="1"/>
          </p:cNvSpPr>
          <p:nvPr>
            <p:ph type="title"/>
          </p:nvPr>
        </p:nvSpPr>
        <p:spPr>
          <a:xfrm>
            <a:off x="495299" y="2906377"/>
            <a:ext cx="2608263" cy="952155"/>
          </a:xfrm>
        </p:spPr>
        <p:txBody>
          <a:bodyPr/>
          <a:lstStyle/>
          <a:p>
            <a:r>
              <a:rPr lang="en-US"/>
              <a:t>Click to edit Master title style</a:t>
            </a:r>
          </a:p>
        </p:txBody>
      </p:sp>
      <p:sp>
        <p:nvSpPr>
          <p:cNvPr id="6" name="Subtitle">
            <a:extLst>
              <a:ext uri="{FF2B5EF4-FFF2-40B4-BE49-F238E27FC236}">
                <a16:creationId xmlns:a16="http://schemas.microsoft.com/office/drawing/2014/main" id="{2A9BCAA3-70F7-4208-9247-D197A13FECB8}"/>
              </a:ext>
            </a:extLst>
          </p:cNvPr>
          <p:cNvSpPr>
            <a:spLocks noGrp="1"/>
          </p:cNvSpPr>
          <p:nvPr>
            <p:ph type="subTitle" idx="1"/>
          </p:nvPr>
        </p:nvSpPr>
        <p:spPr>
          <a:xfrm>
            <a:off x="494189" y="3942416"/>
            <a:ext cx="2608263" cy="472694"/>
          </a:xfrm>
          <a:prstGeom prst="rect">
            <a:avLst/>
          </a:prstGeom>
        </p:spPr>
        <p:txBody>
          <a:bodyPr wrap="square">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600" kern="1200" baseline="0" dirty="0">
                <a:solidFill>
                  <a:schemeClr val="tx2"/>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8757369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Footer Placeholder 2">
            <a:extLst>
              <a:ext uri="{FF2B5EF4-FFF2-40B4-BE49-F238E27FC236}">
                <a16:creationId xmlns:a16="http://schemas.microsoft.com/office/drawing/2014/main" id="{F36D16B0-3ADE-DD47-83CE-1305D23E9A61}"/>
              </a:ext>
            </a:extLst>
          </p:cNvPr>
          <p:cNvSpPr>
            <a:spLocks noGrp="1"/>
          </p:cNvSpPr>
          <p:nvPr>
            <p:ph type="ftr" sz="quarter" idx="10"/>
          </p:nvPr>
        </p:nvSpPr>
        <p:spPr>
          <a:xfrm>
            <a:off x="495299" y="6532895"/>
            <a:ext cx="5943600" cy="118174"/>
          </a:xfrm>
        </p:spPr>
        <p:txBody>
          <a:bodyPr/>
          <a:lstStyle>
            <a:lvl1pPr>
              <a:defRPr>
                <a:solidFill>
                  <a:schemeClr val="accent5">
                    <a:lumMod val="60000"/>
                    <a:lumOff val="40000"/>
                  </a:schemeClr>
                </a:solidFill>
              </a:defRPr>
            </a:lvl1pPr>
          </a:lstStyle>
          <a:p>
            <a:endParaRPr lang="en-US" dirty="0"/>
          </a:p>
        </p:txBody>
      </p:sp>
      <p:sp>
        <p:nvSpPr>
          <p:cNvPr id="7" name="Title 1">
            <a:extLst>
              <a:ext uri="{FF2B5EF4-FFF2-40B4-BE49-F238E27FC236}">
                <a16:creationId xmlns:a16="http://schemas.microsoft.com/office/drawing/2014/main" id="{F56B218C-0241-074D-BD90-27E552E71C98}"/>
              </a:ext>
            </a:extLst>
          </p:cNvPr>
          <p:cNvSpPr>
            <a:spLocks noGrp="1"/>
          </p:cNvSpPr>
          <p:nvPr>
            <p:ph type="title"/>
          </p:nvPr>
        </p:nvSpPr>
        <p:spPr>
          <a:xfrm>
            <a:off x="495300" y="646771"/>
            <a:ext cx="11187112" cy="357832"/>
          </a:xfrm>
        </p:spPr>
        <p:txBody>
          <a:bodyPr/>
          <a:lstStyle/>
          <a:p>
            <a:r>
              <a:rPr lang="en-US"/>
              <a:t>Click to edit Master title style</a:t>
            </a:r>
            <a:endParaRPr lang="en-US" dirty="0"/>
          </a:p>
        </p:txBody>
      </p:sp>
      <p:sp>
        <p:nvSpPr>
          <p:cNvPr id="8" name="Content Placeholder 4">
            <a:extLst>
              <a:ext uri="{FF2B5EF4-FFF2-40B4-BE49-F238E27FC236}">
                <a16:creationId xmlns:a16="http://schemas.microsoft.com/office/drawing/2014/main" id="{DB853B50-E269-DF43-AAE9-523798C62499}"/>
              </a:ext>
            </a:extLst>
          </p:cNvPr>
          <p:cNvSpPr>
            <a:spLocks noGrp="1"/>
          </p:cNvSpPr>
          <p:nvPr>
            <p:ph sz="quarter" idx="14"/>
          </p:nvPr>
        </p:nvSpPr>
        <p:spPr>
          <a:xfrm>
            <a:off x="495300" y="1719072"/>
            <a:ext cx="11187112"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ubtitle">
            <a:extLst>
              <a:ext uri="{FF2B5EF4-FFF2-40B4-BE49-F238E27FC236}">
                <a16:creationId xmlns:a16="http://schemas.microsoft.com/office/drawing/2014/main" id="{4A2A4FE0-4282-C34E-A8FD-CAE319C06BC6}"/>
              </a:ext>
            </a:extLst>
          </p:cNvPr>
          <p:cNvSpPr>
            <a:spLocks noGrp="1"/>
          </p:cNvSpPr>
          <p:nvPr>
            <p:ph type="subTitle" idx="1"/>
          </p:nvPr>
        </p:nvSpPr>
        <p:spPr>
          <a:xfrm>
            <a:off x="494189" y="1088135"/>
            <a:ext cx="11188223" cy="236347"/>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6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971579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9" name="Footer Placeholder 2">
            <a:extLst>
              <a:ext uri="{FF2B5EF4-FFF2-40B4-BE49-F238E27FC236}">
                <a16:creationId xmlns:a16="http://schemas.microsoft.com/office/drawing/2014/main" id="{7F4401FC-F573-4309-842E-AC6E5E74AE8E}"/>
              </a:ext>
            </a:extLst>
          </p:cNvPr>
          <p:cNvSpPr>
            <a:spLocks noGrp="1"/>
          </p:cNvSpPr>
          <p:nvPr>
            <p:ph type="ftr" sz="quarter" idx="10"/>
          </p:nvPr>
        </p:nvSpPr>
        <p:spPr>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3" name="Title 2">
            <a:extLst>
              <a:ext uri="{FF2B5EF4-FFF2-40B4-BE49-F238E27FC236}">
                <a16:creationId xmlns:a16="http://schemas.microsoft.com/office/drawing/2014/main" id="{A7D02C8A-139B-42AA-8D3F-9C22C81198B9}"/>
              </a:ext>
            </a:extLst>
          </p:cNvPr>
          <p:cNvSpPr>
            <a:spLocks noGrp="1"/>
          </p:cNvSpPr>
          <p:nvPr>
            <p:ph type="title"/>
          </p:nvPr>
        </p:nvSpPr>
        <p:spPr/>
        <p:txBody>
          <a:bodyPr/>
          <a:lstStyle/>
          <a:p>
            <a:r>
              <a:rPr lang="en-US"/>
              <a:t>Click to edit Master title style</a:t>
            </a:r>
          </a:p>
        </p:txBody>
      </p:sp>
      <p:sp>
        <p:nvSpPr>
          <p:cNvPr id="12" name="Content Placeholder 4">
            <a:extLst>
              <a:ext uri="{FF2B5EF4-FFF2-40B4-BE49-F238E27FC236}">
                <a16:creationId xmlns:a16="http://schemas.microsoft.com/office/drawing/2014/main" id="{AF19BEBD-2928-4786-BEF4-FBBB3E677273}"/>
              </a:ext>
            </a:extLst>
          </p:cNvPr>
          <p:cNvSpPr>
            <a:spLocks noGrp="1"/>
          </p:cNvSpPr>
          <p:nvPr>
            <p:ph sz="quarter" idx="16"/>
          </p:nvPr>
        </p:nvSpPr>
        <p:spPr>
          <a:xfrm>
            <a:off x="495299" y="1719072"/>
            <a:ext cx="5466587" cy="4681727"/>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4">
            <a:extLst>
              <a:ext uri="{FF2B5EF4-FFF2-40B4-BE49-F238E27FC236}">
                <a16:creationId xmlns:a16="http://schemas.microsoft.com/office/drawing/2014/main" id="{D7EE507B-4794-44AC-A49E-5EA7EBB11625}"/>
              </a:ext>
            </a:extLst>
          </p:cNvPr>
          <p:cNvSpPr>
            <a:spLocks noGrp="1"/>
          </p:cNvSpPr>
          <p:nvPr>
            <p:ph sz="quarter" idx="17"/>
          </p:nvPr>
        </p:nvSpPr>
        <p:spPr>
          <a:xfrm>
            <a:off x="6215825" y="1719072"/>
            <a:ext cx="5466587" cy="4681727"/>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Subtitle">
            <a:extLst>
              <a:ext uri="{FF2B5EF4-FFF2-40B4-BE49-F238E27FC236}">
                <a16:creationId xmlns:a16="http://schemas.microsoft.com/office/drawing/2014/main" id="{59254D1F-E01C-4A77-9600-A795D1694810}"/>
              </a:ext>
            </a:extLst>
          </p:cNvPr>
          <p:cNvSpPr>
            <a:spLocks noGrp="1"/>
          </p:cNvSpPr>
          <p:nvPr>
            <p:ph type="subTitle" idx="1"/>
          </p:nvPr>
        </p:nvSpPr>
        <p:spPr>
          <a:xfrm>
            <a:off x="494189" y="1088136"/>
            <a:ext cx="11188223" cy="236347"/>
          </a:xfrm>
          <a:prstGeom prst="rect">
            <a:avLst/>
          </a:prstGeom>
        </p:spPr>
        <p:txBody>
          <a:bodyPr>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060872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hree Column Content">
    <p:spTree>
      <p:nvGrpSpPr>
        <p:cNvPr id="1" name=""/>
        <p:cNvGrpSpPr/>
        <p:nvPr/>
      </p:nvGrpSpPr>
      <p:grpSpPr>
        <a:xfrm>
          <a:off x="0" y="0"/>
          <a:ext cx="0" cy="0"/>
          <a:chOff x="0" y="0"/>
          <a:chExt cx="0" cy="0"/>
        </a:xfrm>
      </p:grpSpPr>
      <p:sp>
        <p:nvSpPr>
          <p:cNvPr id="12" name="Footer Placeholder 2">
            <a:extLst>
              <a:ext uri="{FF2B5EF4-FFF2-40B4-BE49-F238E27FC236}">
                <a16:creationId xmlns:a16="http://schemas.microsoft.com/office/drawing/2014/main" id="{3DBA47E8-0BB6-435E-8840-540F634338C8}"/>
              </a:ext>
            </a:extLst>
          </p:cNvPr>
          <p:cNvSpPr>
            <a:spLocks noGrp="1"/>
          </p:cNvSpPr>
          <p:nvPr>
            <p:ph type="ftr" sz="quarter" idx="10"/>
          </p:nvPr>
        </p:nvSpPr>
        <p:spPr>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3" name="Title 2">
            <a:extLst>
              <a:ext uri="{FF2B5EF4-FFF2-40B4-BE49-F238E27FC236}">
                <a16:creationId xmlns:a16="http://schemas.microsoft.com/office/drawing/2014/main" id="{0FD8C327-DEE2-459B-8C84-74C50D49DB4E}"/>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50F9D0A8-20C5-41C2-8A23-1A7CCDCDBA4A}"/>
              </a:ext>
            </a:extLst>
          </p:cNvPr>
          <p:cNvSpPr>
            <a:spLocks noGrp="1"/>
          </p:cNvSpPr>
          <p:nvPr>
            <p:ph sz="quarter" idx="18"/>
          </p:nvPr>
        </p:nvSpPr>
        <p:spPr>
          <a:xfrm>
            <a:off x="495300" y="1719072"/>
            <a:ext cx="3566160" cy="4681727"/>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4">
            <a:extLst>
              <a:ext uri="{FF2B5EF4-FFF2-40B4-BE49-F238E27FC236}">
                <a16:creationId xmlns:a16="http://schemas.microsoft.com/office/drawing/2014/main" id="{39BE2B26-0354-43FC-B500-68FC84B40876}"/>
              </a:ext>
            </a:extLst>
          </p:cNvPr>
          <p:cNvSpPr>
            <a:spLocks noGrp="1"/>
          </p:cNvSpPr>
          <p:nvPr>
            <p:ph sz="quarter" idx="19"/>
          </p:nvPr>
        </p:nvSpPr>
        <p:spPr>
          <a:xfrm>
            <a:off x="4312920" y="1719072"/>
            <a:ext cx="3566160" cy="4681727"/>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4">
            <a:extLst>
              <a:ext uri="{FF2B5EF4-FFF2-40B4-BE49-F238E27FC236}">
                <a16:creationId xmlns:a16="http://schemas.microsoft.com/office/drawing/2014/main" id="{D85C0699-4F77-4570-8280-EBE59E071A40}"/>
              </a:ext>
            </a:extLst>
          </p:cNvPr>
          <p:cNvSpPr>
            <a:spLocks noGrp="1"/>
          </p:cNvSpPr>
          <p:nvPr>
            <p:ph sz="quarter" idx="20"/>
          </p:nvPr>
        </p:nvSpPr>
        <p:spPr>
          <a:xfrm>
            <a:off x="8116252" y="1719072"/>
            <a:ext cx="3566160" cy="4681727"/>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Subtitle">
            <a:extLst>
              <a:ext uri="{FF2B5EF4-FFF2-40B4-BE49-F238E27FC236}">
                <a16:creationId xmlns:a16="http://schemas.microsoft.com/office/drawing/2014/main" id="{0A02D598-0894-4B6B-89A6-48B8073C9D11}"/>
              </a:ext>
            </a:extLst>
          </p:cNvPr>
          <p:cNvSpPr>
            <a:spLocks noGrp="1"/>
          </p:cNvSpPr>
          <p:nvPr>
            <p:ph type="subTitle" idx="1"/>
          </p:nvPr>
        </p:nvSpPr>
        <p:spPr>
          <a:xfrm>
            <a:off x="494189" y="1088136"/>
            <a:ext cx="11188223" cy="236347"/>
          </a:xfrm>
          <a:prstGeom prst="rect">
            <a:avLst/>
          </a:prstGeom>
        </p:spPr>
        <p:txBody>
          <a:bodyPr>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616302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helf White">
    <p:spTree>
      <p:nvGrpSpPr>
        <p:cNvPr id="1" name=""/>
        <p:cNvGrpSpPr/>
        <p:nvPr/>
      </p:nvGrpSpPr>
      <p:grpSpPr>
        <a:xfrm>
          <a:off x="0" y="0"/>
          <a:ext cx="0" cy="0"/>
          <a:chOff x="0" y="0"/>
          <a:chExt cx="0" cy="0"/>
        </a:xfrm>
      </p:grpSpPr>
      <p:sp>
        <p:nvSpPr>
          <p:cNvPr id="13" name="Rectangle: Rounded Corners 55">
            <a:extLst>
              <a:ext uri="{FF2B5EF4-FFF2-40B4-BE49-F238E27FC236}">
                <a16:creationId xmlns:a16="http://schemas.microsoft.com/office/drawing/2014/main" id="{F4E31C43-957F-9C4E-983A-F81442F5925F}"/>
              </a:ext>
            </a:extLst>
          </p:cNvPr>
          <p:cNvSpPr/>
          <p:nvPr userDrawn="1"/>
        </p:nvSpPr>
        <p:spPr bwMode="gray">
          <a:xfrm>
            <a:off x="481013" y="5312740"/>
            <a:ext cx="11856130" cy="1697660"/>
          </a:xfrm>
          <a:prstGeom prst="roundRect">
            <a:avLst>
              <a:gd name="adj" fmla="val 4848"/>
            </a:avLst>
          </a:prstGeom>
          <a:solidFill>
            <a:schemeClr val="bg1"/>
          </a:solidFill>
          <a:ln w="10795" cap="flat" cmpd="sng" algn="ctr">
            <a:noFill/>
            <a:prstDash val="solid"/>
          </a:ln>
          <a:effectLst>
            <a:innerShdw blurRad="63500" dist="50800" dir="189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entury Gothic"/>
              <a:ea typeface="+mn-ea"/>
              <a:cs typeface="+mn-cs"/>
            </a:endParaRP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endParaRPr lang="en-US" dirty="0"/>
          </a:p>
        </p:txBody>
      </p:sp>
      <p:sp>
        <p:nvSpPr>
          <p:cNvPr id="3" name="Title 2">
            <a:extLst>
              <a:ext uri="{FF2B5EF4-FFF2-40B4-BE49-F238E27FC236}">
                <a16:creationId xmlns:a16="http://schemas.microsoft.com/office/drawing/2014/main" id="{400F72C1-5B61-488A-BE0B-3D3264703941}"/>
              </a:ext>
            </a:extLst>
          </p:cNvPr>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14" name="Content Placeholder 4">
            <a:extLst>
              <a:ext uri="{FF2B5EF4-FFF2-40B4-BE49-F238E27FC236}">
                <a16:creationId xmlns:a16="http://schemas.microsoft.com/office/drawing/2014/main" id="{7E596D39-9FB6-4C53-A7F5-7483E69CDED2}"/>
              </a:ext>
            </a:extLst>
          </p:cNvPr>
          <p:cNvSpPr>
            <a:spLocks noGrp="1"/>
          </p:cNvSpPr>
          <p:nvPr>
            <p:ph sz="quarter" idx="14"/>
          </p:nvPr>
        </p:nvSpPr>
        <p:spPr>
          <a:xfrm>
            <a:off x="495300" y="1719072"/>
            <a:ext cx="11187112" cy="3079655"/>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6A648C02-9470-473A-B31D-274A93FF1D9C}"/>
              </a:ext>
            </a:extLst>
          </p:cNvPr>
          <p:cNvSpPr>
            <a:spLocks noGrp="1"/>
          </p:cNvSpPr>
          <p:nvPr>
            <p:ph type="subTitle" idx="1"/>
          </p:nvPr>
        </p:nvSpPr>
        <p:spPr>
          <a:xfrm>
            <a:off x="494189" y="1088136"/>
            <a:ext cx="11188223" cy="236347"/>
          </a:xfrm>
          <a:prstGeom prst="rect">
            <a:avLst/>
          </a:prstGeom>
        </p:spPr>
        <p:txBody>
          <a:bodyPr>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754741" y="5607050"/>
            <a:ext cx="10926717" cy="929054"/>
          </a:xfrm>
          <a:prstGeom prst="rect">
            <a:avLst/>
          </a:prstGeom>
        </p:spPr>
        <p:txBody>
          <a:bodyPr anchor="ctr"/>
          <a:lstStyle>
            <a:lvl1pPr marL="0" indent="0">
              <a:lnSpc>
                <a:spcPct val="89000"/>
              </a:lnSpc>
              <a:spcBef>
                <a:spcPts val="0"/>
              </a:spcBef>
              <a:spcAft>
                <a:spcPts val="1200"/>
              </a:spcAft>
              <a:buNone/>
              <a:defRPr sz="2800">
                <a:solidFill>
                  <a:schemeClr val="tx2"/>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a:extLst>
              <a:ext uri="{FF2B5EF4-FFF2-40B4-BE49-F238E27FC236}">
                <a16:creationId xmlns:a16="http://schemas.microsoft.com/office/drawing/2014/main" id="{B2BADF63-7A2A-4A3A-A253-424687008F60}"/>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6">
                    <a:lumMod val="75000"/>
                  </a:schemeClr>
                </a:solidFill>
                <a:latin typeface="+mn-lt"/>
                <a:ea typeface="+mn-ea"/>
                <a:cs typeface="+mn-cs"/>
              </a:rPr>
              <a:pPr marL="0" lvl="0" algn="r" defTabSz="914400" rtl="0" eaLnBrk="1" latinLnBrk="0" hangingPunct="1">
                <a:lnSpc>
                  <a:spcPct val="125000"/>
                </a:lnSpc>
              </a:pPr>
              <a:t>‹#›</a:t>
            </a:fld>
            <a:endParaRPr lang="en-US" sz="800" kern="1200">
              <a:solidFill>
                <a:schemeClr val="accent6">
                  <a:lumMod val="75000"/>
                </a:schemeClr>
              </a:solidFill>
              <a:latin typeface="+mn-lt"/>
              <a:ea typeface="+mn-ea"/>
              <a:cs typeface="+mn-cs"/>
            </a:endParaRPr>
          </a:p>
        </p:txBody>
      </p:sp>
      <p:sp>
        <p:nvSpPr>
          <p:cNvPr id="9" name="TextBox 8">
            <a:extLst>
              <a:ext uri="{FF2B5EF4-FFF2-40B4-BE49-F238E27FC236}">
                <a16:creationId xmlns:a16="http://schemas.microsoft.com/office/drawing/2014/main" id="{998A71DB-976E-A24A-96E2-B18CF91A65FC}"/>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9924304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Shelf Nickel">
    <p:spTree>
      <p:nvGrpSpPr>
        <p:cNvPr id="1" name=""/>
        <p:cNvGrpSpPr/>
        <p:nvPr/>
      </p:nvGrpSpPr>
      <p:grpSpPr>
        <a:xfrm>
          <a:off x="0" y="0"/>
          <a:ext cx="0" cy="0"/>
          <a:chOff x="0" y="0"/>
          <a:chExt cx="0" cy="0"/>
        </a:xfrm>
      </p:grpSpPr>
      <p:sp>
        <p:nvSpPr>
          <p:cNvPr id="13" name="Rectangle: Rounded Corners 55">
            <a:extLst>
              <a:ext uri="{FF2B5EF4-FFF2-40B4-BE49-F238E27FC236}">
                <a16:creationId xmlns:a16="http://schemas.microsoft.com/office/drawing/2014/main" id="{F4E31C43-957F-9C4E-983A-F81442F5925F}"/>
              </a:ext>
            </a:extLst>
          </p:cNvPr>
          <p:cNvSpPr/>
          <p:nvPr userDrawn="1"/>
        </p:nvSpPr>
        <p:spPr bwMode="gray">
          <a:xfrm>
            <a:off x="481013" y="5312740"/>
            <a:ext cx="11856130" cy="1697660"/>
          </a:xfrm>
          <a:prstGeom prst="roundRect">
            <a:avLst>
              <a:gd name="adj" fmla="val 4848"/>
            </a:avLst>
          </a:prstGeom>
          <a:solidFill>
            <a:schemeClr val="accent6">
              <a:lumMod val="40000"/>
              <a:lumOff val="60000"/>
            </a:schemeClr>
          </a:solidFill>
          <a:ln w="10795" cap="flat" cmpd="sng" algn="ctr">
            <a:noFill/>
            <a:prstDash val="solid"/>
          </a:ln>
          <a:effectLst>
            <a:innerShdw blurRad="63500" dist="50800" dir="189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entury Gothic"/>
              <a:ea typeface="+mn-ea"/>
              <a:cs typeface="+mn-cs"/>
            </a:endParaRP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endParaRPr lang="en-US" dirty="0"/>
          </a:p>
        </p:txBody>
      </p:sp>
      <p:sp>
        <p:nvSpPr>
          <p:cNvPr id="3" name="Title 2">
            <a:extLst>
              <a:ext uri="{FF2B5EF4-FFF2-40B4-BE49-F238E27FC236}">
                <a16:creationId xmlns:a16="http://schemas.microsoft.com/office/drawing/2014/main" id="{400F72C1-5B61-488A-BE0B-3D3264703941}"/>
              </a:ext>
            </a:extLst>
          </p:cNvPr>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14" name="Content Placeholder 4">
            <a:extLst>
              <a:ext uri="{FF2B5EF4-FFF2-40B4-BE49-F238E27FC236}">
                <a16:creationId xmlns:a16="http://schemas.microsoft.com/office/drawing/2014/main" id="{7E596D39-9FB6-4C53-A7F5-7483E69CDED2}"/>
              </a:ext>
            </a:extLst>
          </p:cNvPr>
          <p:cNvSpPr>
            <a:spLocks noGrp="1"/>
          </p:cNvSpPr>
          <p:nvPr>
            <p:ph sz="quarter" idx="14"/>
          </p:nvPr>
        </p:nvSpPr>
        <p:spPr>
          <a:xfrm>
            <a:off x="495300" y="1719072"/>
            <a:ext cx="11187112" cy="3079655"/>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6A648C02-9470-473A-B31D-274A93FF1D9C}"/>
              </a:ext>
            </a:extLst>
          </p:cNvPr>
          <p:cNvSpPr>
            <a:spLocks noGrp="1"/>
          </p:cNvSpPr>
          <p:nvPr>
            <p:ph type="subTitle" idx="1"/>
          </p:nvPr>
        </p:nvSpPr>
        <p:spPr>
          <a:xfrm>
            <a:off x="494189" y="1088136"/>
            <a:ext cx="11188223" cy="236347"/>
          </a:xfrm>
          <a:prstGeom prst="rect">
            <a:avLst/>
          </a:prstGeom>
        </p:spPr>
        <p:txBody>
          <a:bodyPr>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754741" y="5607050"/>
            <a:ext cx="10926717" cy="929054"/>
          </a:xfrm>
          <a:prstGeom prst="rect">
            <a:avLst/>
          </a:prstGeom>
        </p:spPr>
        <p:txBody>
          <a:bodyPr anchor="ctr"/>
          <a:lstStyle>
            <a:lvl1pPr marL="0" indent="0">
              <a:lnSpc>
                <a:spcPct val="89000"/>
              </a:lnSpc>
              <a:spcBef>
                <a:spcPts val="0"/>
              </a:spcBef>
              <a:spcAft>
                <a:spcPts val="1200"/>
              </a:spcAft>
              <a:buNone/>
              <a:defRPr sz="2800">
                <a:solidFill>
                  <a:schemeClr val="tx2"/>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9" name="TextBox 8">
            <a:extLst>
              <a:ext uri="{FF2B5EF4-FFF2-40B4-BE49-F238E27FC236}">
                <a16:creationId xmlns:a16="http://schemas.microsoft.com/office/drawing/2014/main" id="{6835771C-39C4-439F-9E17-EFD2B4011CB5}"/>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solidFill>
                <a:latin typeface="+mn-lt"/>
                <a:ea typeface="+mn-ea"/>
                <a:cs typeface="+mn-cs"/>
              </a:rPr>
              <a:pPr marL="0" lvl="0" algn="r" defTabSz="914400" rtl="0" eaLnBrk="1" latinLnBrk="0" hangingPunct="1">
                <a:lnSpc>
                  <a:spcPct val="125000"/>
                </a:lnSpc>
              </a:pPr>
              <a:t>‹#›</a:t>
            </a:fld>
            <a:endParaRPr lang="en-US" sz="800" kern="1200">
              <a:solidFill>
                <a:schemeClr val="accent5"/>
              </a:solidFill>
              <a:latin typeface="+mn-lt"/>
              <a:ea typeface="+mn-ea"/>
              <a:cs typeface="+mn-cs"/>
            </a:endParaRPr>
          </a:p>
        </p:txBody>
      </p:sp>
      <p:sp>
        <p:nvSpPr>
          <p:cNvPr id="10" name="TextBox 9">
            <a:extLst>
              <a:ext uri="{FF2B5EF4-FFF2-40B4-BE49-F238E27FC236}">
                <a16:creationId xmlns:a16="http://schemas.microsoft.com/office/drawing/2014/main" id="{80801655-BB5D-8D42-BF35-5552419A1844}"/>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6">
                    <a:lumMod val="75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812506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Nickel">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6" name="Freeform 8">
            <a:extLst>
              <a:ext uri="{FF2B5EF4-FFF2-40B4-BE49-F238E27FC236}">
                <a16:creationId xmlns:a16="http://schemas.microsoft.com/office/drawing/2014/main" id="{FA702086-7005-4270-9600-3E0409C7EC66}"/>
              </a:ext>
            </a:extLst>
          </p:cNvPr>
          <p:cNvSpPr>
            <a:spLocks/>
          </p:cNvSpPr>
          <p:nvPr userDrawn="1"/>
        </p:nvSpPr>
        <p:spPr bwMode="auto">
          <a:xfrm>
            <a:off x="-876300" y="4977549"/>
            <a:ext cx="12552239" cy="3889360"/>
          </a:xfrm>
          <a:custGeom>
            <a:avLst/>
            <a:gdLst>
              <a:gd name="T0" fmla="*/ 2068 w 2327"/>
              <a:gd name="T1" fmla="*/ 28 h 720"/>
              <a:gd name="T2" fmla="*/ 2029 w 2327"/>
              <a:gd name="T3" fmla="*/ 0 h 720"/>
              <a:gd name="T4" fmla="*/ 1921 w 2327"/>
              <a:gd name="T5" fmla="*/ 0 h 720"/>
              <a:gd name="T6" fmla="*/ 1881 w 2327"/>
              <a:gd name="T7" fmla="*/ 28 h 720"/>
              <a:gd name="T8" fmla="*/ 1706 w 2327"/>
              <a:gd name="T9" fmla="*/ 507 h 720"/>
              <a:gd name="T10" fmla="*/ 1525 w 2327"/>
              <a:gd name="T11" fmla="*/ 28 h 720"/>
              <a:gd name="T12" fmla="*/ 1486 w 2327"/>
              <a:gd name="T13" fmla="*/ 0 h 720"/>
              <a:gd name="T14" fmla="*/ 1379 w 2327"/>
              <a:gd name="T15" fmla="*/ 0 h 720"/>
              <a:gd name="T16" fmla="*/ 1340 w 2327"/>
              <a:gd name="T17" fmla="*/ 28 h 720"/>
              <a:gd name="T18" fmla="*/ 1163 w 2327"/>
              <a:gd name="T19" fmla="*/ 507 h 720"/>
              <a:gd name="T20" fmla="*/ 985 w 2327"/>
              <a:gd name="T21" fmla="*/ 28 h 720"/>
              <a:gd name="T22" fmla="*/ 946 w 2327"/>
              <a:gd name="T23" fmla="*/ 0 h 720"/>
              <a:gd name="T24" fmla="*/ 840 w 2327"/>
              <a:gd name="T25" fmla="*/ 0 h 720"/>
              <a:gd name="T26" fmla="*/ 800 w 2327"/>
              <a:gd name="T27" fmla="*/ 28 h 720"/>
              <a:gd name="T28" fmla="*/ 621 w 2327"/>
              <a:gd name="T29" fmla="*/ 507 h 720"/>
              <a:gd name="T30" fmla="*/ 444 w 2327"/>
              <a:gd name="T31" fmla="*/ 28 h 720"/>
              <a:gd name="T32" fmla="*/ 406 w 2327"/>
              <a:gd name="T33" fmla="*/ 0 h 720"/>
              <a:gd name="T34" fmla="*/ 297 w 2327"/>
              <a:gd name="T35" fmla="*/ 0 h 720"/>
              <a:gd name="T36" fmla="*/ 258 w 2327"/>
              <a:gd name="T37" fmla="*/ 28 h 720"/>
              <a:gd name="T38" fmla="*/ 6 w 2327"/>
              <a:gd name="T39" fmla="*/ 684 h 720"/>
              <a:gd name="T40" fmla="*/ 31 w 2327"/>
              <a:gd name="T41" fmla="*/ 720 h 720"/>
              <a:gd name="T42" fmla="*/ 127 w 2327"/>
              <a:gd name="T43" fmla="*/ 720 h 720"/>
              <a:gd name="T44" fmla="*/ 166 w 2327"/>
              <a:gd name="T45" fmla="*/ 693 h 720"/>
              <a:gd name="T46" fmla="*/ 351 w 2327"/>
              <a:gd name="T47" fmla="*/ 198 h 720"/>
              <a:gd name="T48" fmla="*/ 536 w 2327"/>
              <a:gd name="T49" fmla="*/ 693 h 720"/>
              <a:gd name="T50" fmla="*/ 575 w 2327"/>
              <a:gd name="T51" fmla="*/ 720 h 720"/>
              <a:gd name="T52" fmla="*/ 663 w 2327"/>
              <a:gd name="T53" fmla="*/ 720 h 720"/>
              <a:gd name="T54" fmla="*/ 703 w 2327"/>
              <a:gd name="T55" fmla="*/ 693 h 720"/>
              <a:gd name="T56" fmla="*/ 892 w 2327"/>
              <a:gd name="T57" fmla="*/ 198 h 720"/>
              <a:gd name="T58" fmla="*/ 1075 w 2327"/>
              <a:gd name="T59" fmla="*/ 693 h 720"/>
              <a:gd name="T60" fmla="*/ 1115 w 2327"/>
              <a:gd name="T61" fmla="*/ 720 h 720"/>
              <a:gd name="T62" fmla="*/ 1208 w 2327"/>
              <a:gd name="T63" fmla="*/ 720 h 720"/>
              <a:gd name="T64" fmla="*/ 1247 w 2327"/>
              <a:gd name="T65" fmla="*/ 693 h 720"/>
              <a:gd name="T66" fmla="*/ 1432 w 2327"/>
              <a:gd name="T67" fmla="*/ 198 h 720"/>
              <a:gd name="T68" fmla="*/ 1620 w 2327"/>
              <a:gd name="T69" fmla="*/ 693 h 720"/>
              <a:gd name="T70" fmla="*/ 1659 w 2327"/>
              <a:gd name="T71" fmla="*/ 720 h 720"/>
              <a:gd name="T72" fmla="*/ 1748 w 2327"/>
              <a:gd name="T73" fmla="*/ 720 h 720"/>
              <a:gd name="T74" fmla="*/ 1787 w 2327"/>
              <a:gd name="T75" fmla="*/ 693 h 720"/>
              <a:gd name="T76" fmla="*/ 1973 w 2327"/>
              <a:gd name="T77" fmla="*/ 201 h 720"/>
              <a:gd name="T78" fmla="*/ 2156 w 2327"/>
              <a:gd name="T79" fmla="*/ 693 h 720"/>
              <a:gd name="T80" fmla="*/ 2196 w 2327"/>
              <a:gd name="T81" fmla="*/ 720 h 720"/>
              <a:gd name="T82" fmla="*/ 2295 w 2327"/>
              <a:gd name="T83" fmla="*/ 720 h 720"/>
              <a:gd name="T84" fmla="*/ 2319 w 2327"/>
              <a:gd name="T85" fmla="*/ 684 h 720"/>
              <a:gd name="T86" fmla="*/ 2068 w 2327"/>
              <a:gd name="T87" fmla="*/ 28 h 7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327" h="720">
                <a:moveTo>
                  <a:pt x="2068" y="28"/>
                </a:moveTo>
                <a:cubicBezTo>
                  <a:pt x="2060" y="9"/>
                  <a:pt x="2047" y="0"/>
                  <a:pt x="2029" y="0"/>
                </a:cubicBezTo>
                <a:cubicBezTo>
                  <a:pt x="2029" y="0"/>
                  <a:pt x="2029" y="0"/>
                  <a:pt x="1921" y="0"/>
                </a:cubicBezTo>
                <a:cubicBezTo>
                  <a:pt x="1903" y="0"/>
                  <a:pt x="1889" y="9"/>
                  <a:pt x="1881" y="28"/>
                </a:cubicBezTo>
                <a:cubicBezTo>
                  <a:pt x="1881" y="28"/>
                  <a:pt x="1881" y="28"/>
                  <a:pt x="1706" y="507"/>
                </a:cubicBezTo>
                <a:cubicBezTo>
                  <a:pt x="1706" y="507"/>
                  <a:pt x="1706" y="507"/>
                  <a:pt x="1525" y="28"/>
                </a:cubicBezTo>
                <a:cubicBezTo>
                  <a:pt x="1517" y="9"/>
                  <a:pt x="1504" y="0"/>
                  <a:pt x="1486" y="0"/>
                </a:cubicBezTo>
                <a:cubicBezTo>
                  <a:pt x="1486" y="0"/>
                  <a:pt x="1486" y="0"/>
                  <a:pt x="1379" y="0"/>
                </a:cubicBezTo>
                <a:cubicBezTo>
                  <a:pt x="1361" y="0"/>
                  <a:pt x="1348" y="9"/>
                  <a:pt x="1340" y="28"/>
                </a:cubicBezTo>
                <a:cubicBezTo>
                  <a:pt x="1340" y="28"/>
                  <a:pt x="1340" y="28"/>
                  <a:pt x="1163" y="507"/>
                </a:cubicBezTo>
                <a:cubicBezTo>
                  <a:pt x="1163" y="507"/>
                  <a:pt x="1163" y="507"/>
                  <a:pt x="985" y="28"/>
                </a:cubicBezTo>
                <a:cubicBezTo>
                  <a:pt x="978" y="9"/>
                  <a:pt x="964" y="0"/>
                  <a:pt x="946" y="0"/>
                </a:cubicBezTo>
                <a:cubicBezTo>
                  <a:pt x="946" y="0"/>
                  <a:pt x="946" y="0"/>
                  <a:pt x="840" y="0"/>
                </a:cubicBezTo>
                <a:cubicBezTo>
                  <a:pt x="822" y="0"/>
                  <a:pt x="808" y="9"/>
                  <a:pt x="800" y="28"/>
                </a:cubicBezTo>
                <a:cubicBezTo>
                  <a:pt x="800" y="28"/>
                  <a:pt x="800" y="28"/>
                  <a:pt x="621" y="507"/>
                </a:cubicBezTo>
                <a:cubicBezTo>
                  <a:pt x="621" y="507"/>
                  <a:pt x="621" y="507"/>
                  <a:pt x="444" y="28"/>
                </a:cubicBezTo>
                <a:cubicBezTo>
                  <a:pt x="436" y="9"/>
                  <a:pt x="424" y="0"/>
                  <a:pt x="406" y="0"/>
                </a:cubicBezTo>
                <a:cubicBezTo>
                  <a:pt x="406" y="0"/>
                  <a:pt x="406" y="0"/>
                  <a:pt x="297" y="0"/>
                </a:cubicBezTo>
                <a:cubicBezTo>
                  <a:pt x="279" y="0"/>
                  <a:pt x="265" y="9"/>
                  <a:pt x="258" y="28"/>
                </a:cubicBezTo>
                <a:cubicBezTo>
                  <a:pt x="258" y="28"/>
                  <a:pt x="258" y="28"/>
                  <a:pt x="6" y="684"/>
                </a:cubicBezTo>
                <a:cubicBezTo>
                  <a:pt x="0" y="702"/>
                  <a:pt x="8" y="720"/>
                  <a:pt x="31" y="720"/>
                </a:cubicBezTo>
                <a:cubicBezTo>
                  <a:pt x="31" y="720"/>
                  <a:pt x="31" y="720"/>
                  <a:pt x="127" y="720"/>
                </a:cubicBezTo>
                <a:cubicBezTo>
                  <a:pt x="145" y="720"/>
                  <a:pt x="160" y="711"/>
                  <a:pt x="166" y="693"/>
                </a:cubicBezTo>
                <a:cubicBezTo>
                  <a:pt x="166" y="693"/>
                  <a:pt x="166" y="693"/>
                  <a:pt x="351" y="198"/>
                </a:cubicBezTo>
                <a:cubicBezTo>
                  <a:pt x="351" y="198"/>
                  <a:pt x="351" y="198"/>
                  <a:pt x="536" y="693"/>
                </a:cubicBezTo>
                <a:cubicBezTo>
                  <a:pt x="543" y="712"/>
                  <a:pt x="557" y="720"/>
                  <a:pt x="575" y="720"/>
                </a:cubicBezTo>
                <a:cubicBezTo>
                  <a:pt x="575" y="720"/>
                  <a:pt x="575" y="720"/>
                  <a:pt x="663" y="720"/>
                </a:cubicBezTo>
                <a:cubicBezTo>
                  <a:pt x="682" y="720"/>
                  <a:pt x="695" y="712"/>
                  <a:pt x="703" y="693"/>
                </a:cubicBezTo>
                <a:cubicBezTo>
                  <a:pt x="703" y="693"/>
                  <a:pt x="703" y="693"/>
                  <a:pt x="892" y="198"/>
                </a:cubicBezTo>
                <a:cubicBezTo>
                  <a:pt x="892" y="198"/>
                  <a:pt x="892" y="198"/>
                  <a:pt x="1075" y="693"/>
                </a:cubicBezTo>
                <a:cubicBezTo>
                  <a:pt x="1083" y="711"/>
                  <a:pt x="1097" y="720"/>
                  <a:pt x="1115" y="720"/>
                </a:cubicBezTo>
                <a:cubicBezTo>
                  <a:pt x="1115" y="720"/>
                  <a:pt x="1115" y="720"/>
                  <a:pt x="1208" y="720"/>
                </a:cubicBezTo>
                <a:cubicBezTo>
                  <a:pt x="1226" y="720"/>
                  <a:pt x="1240" y="711"/>
                  <a:pt x="1247" y="693"/>
                </a:cubicBezTo>
                <a:cubicBezTo>
                  <a:pt x="1247" y="693"/>
                  <a:pt x="1247" y="693"/>
                  <a:pt x="1432" y="198"/>
                </a:cubicBezTo>
                <a:cubicBezTo>
                  <a:pt x="1432" y="198"/>
                  <a:pt x="1432" y="198"/>
                  <a:pt x="1620" y="693"/>
                </a:cubicBezTo>
                <a:cubicBezTo>
                  <a:pt x="1627" y="712"/>
                  <a:pt x="1641" y="720"/>
                  <a:pt x="1659" y="720"/>
                </a:cubicBezTo>
                <a:cubicBezTo>
                  <a:pt x="1659" y="720"/>
                  <a:pt x="1659" y="720"/>
                  <a:pt x="1748" y="720"/>
                </a:cubicBezTo>
                <a:cubicBezTo>
                  <a:pt x="1766" y="720"/>
                  <a:pt x="1779" y="712"/>
                  <a:pt x="1787" y="693"/>
                </a:cubicBezTo>
                <a:cubicBezTo>
                  <a:pt x="1787" y="693"/>
                  <a:pt x="1787" y="693"/>
                  <a:pt x="1973" y="201"/>
                </a:cubicBezTo>
                <a:cubicBezTo>
                  <a:pt x="1973" y="201"/>
                  <a:pt x="1973" y="201"/>
                  <a:pt x="2156" y="693"/>
                </a:cubicBezTo>
                <a:cubicBezTo>
                  <a:pt x="2162" y="711"/>
                  <a:pt x="2178" y="720"/>
                  <a:pt x="2196" y="720"/>
                </a:cubicBezTo>
                <a:cubicBezTo>
                  <a:pt x="2196" y="720"/>
                  <a:pt x="2196" y="720"/>
                  <a:pt x="2295" y="720"/>
                </a:cubicBezTo>
                <a:cubicBezTo>
                  <a:pt x="2317" y="720"/>
                  <a:pt x="2327" y="702"/>
                  <a:pt x="2319" y="684"/>
                </a:cubicBezTo>
                <a:cubicBezTo>
                  <a:pt x="2319" y="684"/>
                  <a:pt x="2319" y="684"/>
                  <a:pt x="2068" y="28"/>
                </a:cubicBezTo>
                <a:close/>
              </a:path>
            </a:pathLst>
          </a:custGeom>
          <a:solidFill>
            <a:srgbClr val="CCD3E2"/>
          </a:solidFill>
          <a:ln>
            <a:noFill/>
          </a:ln>
          <a:effectLst>
            <a:innerShdw blurRad="63500" dist="50800" dir="13500000">
              <a:prstClr val="black">
                <a:alpha val="50000"/>
              </a:prstClr>
            </a:innerShdw>
          </a:effectLst>
        </p:spPr>
        <p:txBody>
          <a:bodyPr vert="horz" wrap="square" lIns="91440" tIns="45720" rIns="91440" bIns="45720" numCol="1" anchor="t" anchorCtr="0" compatLnSpc="1">
            <a:prstTxWarp prst="textNoShape">
              <a:avLst/>
            </a:prstTxWarp>
          </a:bodyPr>
          <a:lstStyle/>
          <a:p>
            <a:endParaRPr lang="en-US"/>
          </a:p>
        </p:txBody>
      </p:sp>
      <p:sp>
        <p:nvSpPr>
          <p:cNvPr id="29" name="Text Placeholder 48">
            <a:extLst>
              <a:ext uri="{FF2B5EF4-FFF2-40B4-BE49-F238E27FC236}">
                <a16:creationId xmlns:a16="http://schemas.microsoft.com/office/drawing/2014/main" id="{2F1BD3B7-D097-CC4F-8109-2E0601867AEF}"/>
              </a:ext>
            </a:extLst>
          </p:cNvPr>
          <p:cNvSpPr>
            <a:spLocks noGrp="1"/>
          </p:cNvSpPr>
          <p:nvPr>
            <p:ph type="body" sz="quarter" idx="14" hasCustomPrompt="1"/>
          </p:nvPr>
        </p:nvSpPr>
        <p:spPr bwMode="gray">
          <a:xfrm>
            <a:off x="479626" y="5521260"/>
            <a:ext cx="6454175"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tx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9" name="TextBox 8">
            <a:extLst>
              <a:ext uri="{FF2B5EF4-FFF2-40B4-BE49-F238E27FC236}">
                <a16:creationId xmlns:a16="http://schemas.microsoft.com/office/drawing/2014/main" id="{73E3A743-A15B-FB4C-BEF7-099512A606FC}"/>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6">
                    <a:lumMod val="75000"/>
                  </a:schemeClr>
                </a:solidFill>
              </a:rPr>
              <a:t>Confidential – Qualcomm Technologies, Inc. and/or its affiliated companies – May Contain Trade Secrets</a:t>
            </a:r>
          </a:p>
        </p:txBody>
      </p:sp>
      <p:sp>
        <p:nvSpPr>
          <p:cNvPr id="10" name="Text Placeholder 7">
            <a:extLst>
              <a:ext uri="{FF2B5EF4-FFF2-40B4-BE49-F238E27FC236}">
                <a16:creationId xmlns:a16="http://schemas.microsoft.com/office/drawing/2014/main" id="{EEA10B34-F7FE-E96A-53FC-8454E607F28F}"/>
              </a:ext>
            </a:extLst>
          </p:cNvPr>
          <p:cNvSpPr>
            <a:spLocks noGrp="1"/>
          </p:cNvSpPr>
          <p:nvPr>
            <p:ph type="body" sz="quarter" idx="10" hasCustomPrompt="1"/>
          </p:nvPr>
        </p:nvSpPr>
        <p:spPr bwMode="gray">
          <a:xfrm>
            <a:off x="495300" y="4195085"/>
            <a:ext cx="833437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000" b="1" spc="30" baseline="0">
                <a:solidFill>
                  <a:schemeClr val="tx2"/>
                </a:solidFill>
              </a:defRPr>
            </a:lvl1pPr>
            <a:lvl2pPr marL="0" indent="0">
              <a:lnSpc>
                <a:spcPct val="96000"/>
              </a:lnSpc>
              <a:spcBef>
                <a:spcPts val="0"/>
              </a:spcBef>
              <a:buFont typeface="Microsoft Sans Serif" panose="020B0604020202020204" pitchFamily="34" charset="0"/>
              <a:buNone/>
              <a:defRPr sz="1600">
                <a:solidFill>
                  <a:schemeClr val="tx2"/>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 Employing entity</a:t>
            </a:r>
          </a:p>
          <a:p>
            <a:pPr lvl="1"/>
            <a:endParaRPr lang="en-US" dirty="0"/>
          </a:p>
        </p:txBody>
      </p:sp>
      <p:sp>
        <p:nvSpPr>
          <p:cNvPr id="11" name="Text Placeholder 7">
            <a:extLst>
              <a:ext uri="{FF2B5EF4-FFF2-40B4-BE49-F238E27FC236}">
                <a16:creationId xmlns:a16="http://schemas.microsoft.com/office/drawing/2014/main" id="{9FA6681A-B52F-DB20-A9AF-D17C702AE9CC}"/>
              </a:ext>
            </a:extLst>
          </p:cNvPr>
          <p:cNvSpPr>
            <a:spLocks noGrp="1"/>
          </p:cNvSpPr>
          <p:nvPr>
            <p:ph type="body" sz="quarter" idx="12" hasCustomPrompt="1"/>
          </p:nvPr>
        </p:nvSpPr>
        <p:spPr bwMode="gray">
          <a:xfrm>
            <a:off x="3103563" y="512165"/>
            <a:ext cx="4783137" cy="226772"/>
          </a:xfrm>
          <a:prstGeom prst="rect">
            <a:avLst/>
          </a:prstGeom>
        </p:spPr>
        <p:txBody>
          <a:bodyPr wrap="none"/>
          <a:lstStyle>
            <a:lvl1pPr marL="0" indent="0" algn="r">
              <a:lnSpc>
                <a:spcPct val="87000"/>
              </a:lnSpc>
              <a:spcBef>
                <a:spcPts val="0"/>
              </a:spcBef>
              <a:buNone/>
              <a:defRPr sz="1600" b="0">
                <a:solidFill>
                  <a:schemeClr val="tx2"/>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12" name="Text Placeholder 5">
            <a:extLst>
              <a:ext uri="{FF2B5EF4-FFF2-40B4-BE49-F238E27FC236}">
                <a16:creationId xmlns:a16="http://schemas.microsoft.com/office/drawing/2014/main" id="{06E8827C-B909-5B38-0773-12F93F19FBC9}"/>
              </a:ext>
            </a:extLst>
          </p:cNvPr>
          <p:cNvSpPr>
            <a:spLocks noGrp="1"/>
          </p:cNvSpPr>
          <p:nvPr>
            <p:ph type="body" sz="quarter" idx="13" hasCustomPrompt="1"/>
          </p:nvPr>
        </p:nvSpPr>
        <p:spPr bwMode="gray">
          <a:xfrm>
            <a:off x="8829675" y="512165"/>
            <a:ext cx="2867025" cy="262176"/>
          </a:xfrm>
          <a:prstGeom prst="rect">
            <a:avLst/>
          </a:prstGeom>
        </p:spPr>
        <p:txBody>
          <a:bodyPr wrap="none"/>
          <a:lstStyle>
            <a:lvl1pPr marL="0" indent="0" algn="r">
              <a:lnSpc>
                <a:spcPct val="87000"/>
              </a:lnSpc>
              <a:spcBef>
                <a:spcPts val="0"/>
              </a:spcBef>
              <a:buNone/>
              <a:defRPr sz="1600">
                <a:solidFill>
                  <a:schemeClr val="tx2"/>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13" name="Title 2">
            <a:extLst>
              <a:ext uri="{FF2B5EF4-FFF2-40B4-BE49-F238E27FC236}">
                <a16:creationId xmlns:a16="http://schemas.microsoft.com/office/drawing/2014/main" id="{8C8F2FB8-2E39-725C-6AA5-92378D0DB8F6}"/>
              </a:ext>
            </a:extLst>
          </p:cNvPr>
          <p:cNvSpPr>
            <a:spLocks noGrp="1"/>
          </p:cNvSpPr>
          <p:nvPr>
            <p:ph type="title"/>
          </p:nvPr>
        </p:nvSpPr>
        <p:spPr bwMode="gray">
          <a:xfrm>
            <a:off x="431638" y="2631736"/>
            <a:ext cx="8416582" cy="1445909"/>
          </a:xfrm>
        </p:spPr>
        <p:txBody>
          <a:bodyPr wrap="square">
            <a:spAutoFit/>
          </a:bodyPr>
          <a:lstStyle>
            <a:lvl1pPr>
              <a:lnSpc>
                <a:spcPct val="87000"/>
              </a:lnSpc>
              <a:defRPr sz="5400">
                <a:solidFill>
                  <a:schemeClr val="tx2"/>
                </a:solidFill>
              </a:defRPr>
            </a:lvl1pPr>
          </a:lstStyle>
          <a:p>
            <a:r>
              <a:rPr lang="en-US"/>
              <a:t>Click to edit Master title style</a:t>
            </a:r>
            <a:endParaRPr lang="en-US" dirty="0"/>
          </a:p>
        </p:txBody>
      </p:sp>
      <p:sp>
        <p:nvSpPr>
          <p:cNvPr id="14" name="Freeform 5">
            <a:extLst>
              <a:ext uri="{FF2B5EF4-FFF2-40B4-BE49-F238E27FC236}">
                <a16:creationId xmlns:a16="http://schemas.microsoft.com/office/drawing/2014/main" id="{D52CF34C-DCED-1EA5-780E-B511C58297B0}"/>
              </a:ext>
            </a:extLst>
          </p:cNvPr>
          <p:cNvSpPr>
            <a:spLocks noChangeAspect="1" noEditPoints="1"/>
          </p:cNvSpPr>
          <p:nvPr userDrawn="1"/>
        </p:nvSpPr>
        <p:spPr bwMode="black">
          <a:xfrm>
            <a:off x="482438" y="460180"/>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3" name="TextBox 2">
            <a:extLst>
              <a:ext uri="{FF2B5EF4-FFF2-40B4-BE49-F238E27FC236}">
                <a16:creationId xmlns:a16="http://schemas.microsoft.com/office/drawing/2014/main" id="{C42ABEF2-6954-6E10-9F6A-D9762ADCCB58}"/>
              </a:ext>
            </a:extLst>
          </p:cNvPr>
          <p:cNvSpPr txBox="1"/>
          <p:nvPr userDrawn="1"/>
        </p:nvSpPr>
        <p:spPr>
          <a:xfrm>
            <a:off x="479708" y="6534114"/>
            <a:ext cx="524770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6">
                    <a:lumMod val="75000"/>
                  </a:schemeClr>
                </a:solidFill>
              </a:rPr>
              <a:t>Snapdragon and Qualcomm branded products are products of Qualcomm Technologies, Inc. and/or its subsidiaries.</a:t>
            </a:r>
          </a:p>
        </p:txBody>
      </p:sp>
    </p:spTree>
    <p:extLst>
      <p:ext uri="{BB962C8B-B14F-4D97-AF65-F5344CB8AC3E}">
        <p14:creationId xmlns:p14="http://schemas.microsoft.com/office/powerpoint/2010/main" val="3758297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Shelf Blue">
    <p:spTree>
      <p:nvGrpSpPr>
        <p:cNvPr id="1" name=""/>
        <p:cNvGrpSpPr/>
        <p:nvPr/>
      </p:nvGrpSpPr>
      <p:grpSpPr>
        <a:xfrm>
          <a:off x="0" y="0"/>
          <a:ext cx="0" cy="0"/>
          <a:chOff x="0" y="0"/>
          <a:chExt cx="0" cy="0"/>
        </a:xfrm>
      </p:grpSpPr>
      <p:sp>
        <p:nvSpPr>
          <p:cNvPr id="56" name="Rectangle: Rounded Corners 55">
            <a:extLst>
              <a:ext uri="{FF2B5EF4-FFF2-40B4-BE49-F238E27FC236}">
                <a16:creationId xmlns:a16="http://schemas.microsoft.com/office/drawing/2014/main" id="{9C54434D-FA64-4658-9BFD-21AB34B4189F}"/>
              </a:ext>
            </a:extLst>
          </p:cNvPr>
          <p:cNvSpPr/>
          <p:nvPr userDrawn="1"/>
        </p:nvSpPr>
        <p:spPr bwMode="gray">
          <a:xfrm>
            <a:off x="481013" y="5312740"/>
            <a:ext cx="11856130" cy="1697660"/>
          </a:xfrm>
          <a:prstGeom prst="roundRect">
            <a:avLst>
              <a:gd name="adj" fmla="val 4848"/>
            </a:avLst>
          </a:prstGeom>
          <a:solidFill>
            <a:schemeClr val="accent1"/>
          </a:solidFill>
          <a:ln w="10795" cap="flat" cmpd="sng" algn="ctr">
            <a:noFill/>
            <a:prstDash val="solid"/>
          </a:ln>
          <a:effectLst>
            <a:innerShdw blurRad="63500" dist="50800" dir="189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mn-lt"/>
              <a:ea typeface="+mn-ea"/>
              <a:cs typeface="+mn-cs"/>
            </a:endParaRP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endParaRPr lang="en-US" dirty="0"/>
          </a:p>
        </p:txBody>
      </p:sp>
      <p:sp>
        <p:nvSpPr>
          <p:cNvPr id="3" name="Title 2">
            <a:extLst>
              <a:ext uri="{FF2B5EF4-FFF2-40B4-BE49-F238E27FC236}">
                <a16:creationId xmlns:a16="http://schemas.microsoft.com/office/drawing/2014/main" id="{6018C051-C8ED-490A-8420-0B33C7EBC95D}"/>
              </a:ext>
            </a:extLst>
          </p:cNvPr>
          <p:cNvSpPr>
            <a:spLocks noGrp="1"/>
          </p:cNvSpPr>
          <p:nvPr>
            <p:ph type="title"/>
          </p:nvPr>
        </p:nvSpPr>
        <p:spPr/>
        <p:txBody>
          <a:bodyPr/>
          <a:lstStyle/>
          <a:p>
            <a:r>
              <a:rPr lang="en-US"/>
              <a:t>Click to edit Master title style</a:t>
            </a:r>
          </a:p>
        </p:txBody>
      </p:sp>
      <p:sp>
        <p:nvSpPr>
          <p:cNvPr id="15" name="Content Placeholder 4">
            <a:extLst>
              <a:ext uri="{FF2B5EF4-FFF2-40B4-BE49-F238E27FC236}">
                <a16:creationId xmlns:a16="http://schemas.microsoft.com/office/drawing/2014/main" id="{79BAC33F-C2B1-4F90-8D6A-FE73B82B3A96}"/>
              </a:ext>
            </a:extLst>
          </p:cNvPr>
          <p:cNvSpPr>
            <a:spLocks noGrp="1"/>
          </p:cNvSpPr>
          <p:nvPr>
            <p:ph sz="quarter" idx="14"/>
          </p:nvPr>
        </p:nvSpPr>
        <p:spPr>
          <a:xfrm>
            <a:off x="495300" y="1719072"/>
            <a:ext cx="11187112" cy="3079655"/>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Subtitle">
            <a:extLst>
              <a:ext uri="{FF2B5EF4-FFF2-40B4-BE49-F238E27FC236}">
                <a16:creationId xmlns:a16="http://schemas.microsoft.com/office/drawing/2014/main" id="{367C7EAB-A60F-4055-BBCB-DA0E8A0A79F2}"/>
              </a:ext>
            </a:extLst>
          </p:cNvPr>
          <p:cNvSpPr>
            <a:spLocks noGrp="1"/>
          </p:cNvSpPr>
          <p:nvPr>
            <p:ph type="subTitle" idx="1"/>
          </p:nvPr>
        </p:nvSpPr>
        <p:spPr>
          <a:xfrm>
            <a:off x="494189" y="1088136"/>
            <a:ext cx="11188223" cy="236347"/>
          </a:xfrm>
          <a:prstGeom prst="rect">
            <a:avLst/>
          </a:prstGeom>
        </p:spPr>
        <p:txBody>
          <a:bodyPr>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754743" y="5607050"/>
            <a:ext cx="10926715"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9" name="TextBox 8">
            <a:extLst>
              <a:ext uri="{FF2B5EF4-FFF2-40B4-BE49-F238E27FC236}">
                <a16:creationId xmlns:a16="http://schemas.microsoft.com/office/drawing/2014/main" id="{34032CCB-9D02-4DA9-9379-A73762F29F44}"/>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a:solidFill>
                <a:schemeClr val="accent2">
                  <a:lumMod val="40000"/>
                  <a:lumOff val="60000"/>
                </a:schemeClr>
              </a:solidFill>
              <a:latin typeface="+mn-lt"/>
              <a:ea typeface="+mn-ea"/>
              <a:cs typeface="+mn-cs"/>
            </a:endParaRPr>
          </a:p>
        </p:txBody>
      </p:sp>
      <p:sp>
        <p:nvSpPr>
          <p:cNvPr id="10" name="TextBox 9">
            <a:extLst>
              <a:ext uri="{FF2B5EF4-FFF2-40B4-BE49-F238E27FC236}">
                <a16:creationId xmlns:a16="http://schemas.microsoft.com/office/drawing/2014/main" id="{2675B83E-0BE5-D244-AA83-CABD189E8C63}"/>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2">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956531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helf Light Blue">
    <p:spTree>
      <p:nvGrpSpPr>
        <p:cNvPr id="1" name=""/>
        <p:cNvGrpSpPr/>
        <p:nvPr/>
      </p:nvGrpSpPr>
      <p:grpSpPr>
        <a:xfrm>
          <a:off x="0" y="0"/>
          <a:ext cx="0" cy="0"/>
          <a:chOff x="0" y="0"/>
          <a:chExt cx="0" cy="0"/>
        </a:xfrm>
      </p:grpSpPr>
      <p:sp>
        <p:nvSpPr>
          <p:cNvPr id="13" name="Rectangle: Rounded Corners 55">
            <a:extLst>
              <a:ext uri="{FF2B5EF4-FFF2-40B4-BE49-F238E27FC236}">
                <a16:creationId xmlns:a16="http://schemas.microsoft.com/office/drawing/2014/main" id="{A8FB935D-3E2E-374D-9237-10480721EB01}"/>
              </a:ext>
            </a:extLst>
          </p:cNvPr>
          <p:cNvSpPr/>
          <p:nvPr userDrawn="1"/>
        </p:nvSpPr>
        <p:spPr bwMode="gray">
          <a:xfrm>
            <a:off x="481013" y="5312740"/>
            <a:ext cx="11856130" cy="1697660"/>
          </a:xfrm>
          <a:prstGeom prst="roundRect">
            <a:avLst>
              <a:gd name="adj" fmla="val 4848"/>
            </a:avLst>
          </a:prstGeom>
          <a:solidFill>
            <a:schemeClr val="accent2"/>
          </a:solidFill>
          <a:ln w="10795" cap="flat" cmpd="sng" algn="ctr">
            <a:noFill/>
            <a:prstDash val="solid"/>
          </a:ln>
          <a:effectLst>
            <a:innerShdw blurRad="63500" dist="50800" dir="189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mn-lt"/>
              <a:ea typeface="+mn-ea"/>
              <a:cs typeface="+mn-cs"/>
            </a:endParaRP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endParaRPr lang="en-US" dirty="0"/>
          </a:p>
        </p:txBody>
      </p:sp>
      <p:sp>
        <p:nvSpPr>
          <p:cNvPr id="3" name="Title 2">
            <a:extLst>
              <a:ext uri="{FF2B5EF4-FFF2-40B4-BE49-F238E27FC236}">
                <a16:creationId xmlns:a16="http://schemas.microsoft.com/office/drawing/2014/main" id="{D67D4D28-7220-4DBF-B84F-7522AA7B5C1B}"/>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4E07DCE0-7EB1-456A-B894-0D5496B16D5E}"/>
              </a:ext>
            </a:extLst>
          </p:cNvPr>
          <p:cNvSpPr>
            <a:spLocks noGrp="1"/>
          </p:cNvSpPr>
          <p:nvPr>
            <p:ph sz="quarter" idx="14"/>
          </p:nvPr>
        </p:nvSpPr>
        <p:spPr>
          <a:xfrm>
            <a:off x="495300" y="1719072"/>
            <a:ext cx="11187112" cy="3079655"/>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8820FD8A-8603-4176-922E-40B95479EA99}"/>
              </a:ext>
            </a:extLst>
          </p:cNvPr>
          <p:cNvSpPr>
            <a:spLocks noGrp="1"/>
          </p:cNvSpPr>
          <p:nvPr>
            <p:ph type="subTitle" idx="1"/>
          </p:nvPr>
        </p:nvSpPr>
        <p:spPr>
          <a:xfrm>
            <a:off x="494189" y="1088136"/>
            <a:ext cx="11188223" cy="236347"/>
          </a:xfrm>
          <a:prstGeom prst="rect">
            <a:avLst/>
          </a:prstGeom>
        </p:spPr>
        <p:txBody>
          <a:bodyPr>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754743" y="5607050"/>
            <a:ext cx="10926715"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9" name="TextBox 8">
            <a:extLst>
              <a:ext uri="{FF2B5EF4-FFF2-40B4-BE49-F238E27FC236}">
                <a16:creationId xmlns:a16="http://schemas.microsoft.com/office/drawing/2014/main" id="{C8381936-07CE-4E0E-A28C-AE4F2F90F489}"/>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a:solidFill>
                <a:schemeClr val="bg1"/>
              </a:solidFill>
              <a:latin typeface="+mn-lt"/>
              <a:ea typeface="+mn-ea"/>
              <a:cs typeface="+mn-cs"/>
            </a:endParaRPr>
          </a:p>
        </p:txBody>
      </p:sp>
      <p:sp>
        <p:nvSpPr>
          <p:cNvPr id="10" name="TextBox 9">
            <a:extLst>
              <a:ext uri="{FF2B5EF4-FFF2-40B4-BE49-F238E27FC236}">
                <a16:creationId xmlns:a16="http://schemas.microsoft.com/office/drawing/2014/main" id="{E1348D7E-2C52-0648-B459-2BB160BEC885}"/>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2">
                    <a:lumMod val="20000"/>
                    <a:lumOff val="8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516696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helf Teal">
    <p:spTree>
      <p:nvGrpSpPr>
        <p:cNvPr id="1" name=""/>
        <p:cNvGrpSpPr/>
        <p:nvPr/>
      </p:nvGrpSpPr>
      <p:grpSpPr>
        <a:xfrm>
          <a:off x="0" y="0"/>
          <a:ext cx="0" cy="0"/>
          <a:chOff x="0" y="0"/>
          <a:chExt cx="0" cy="0"/>
        </a:xfrm>
      </p:grpSpPr>
      <p:sp>
        <p:nvSpPr>
          <p:cNvPr id="13" name="Rectangle: Rounded Corners 55">
            <a:extLst>
              <a:ext uri="{FF2B5EF4-FFF2-40B4-BE49-F238E27FC236}">
                <a16:creationId xmlns:a16="http://schemas.microsoft.com/office/drawing/2014/main" id="{64F7479C-618C-7446-B7B5-D8A90E14FF2D}"/>
              </a:ext>
            </a:extLst>
          </p:cNvPr>
          <p:cNvSpPr/>
          <p:nvPr userDrawn="1"/>
        </p:nvSpPr>
        <p:spPr bwMode="gray">
          <a:xfrm>
            <a:off x="481013" y="5312740"/>
            <a:ext cx="11856130" cy="1697660"/>
          </a:xfrm>
          <a:prstGeom prst="roundRect">
            <a:avLst>
              <a:gd name="adj" fmla="val 4848"/>
            </a:avLst>
          </a:prstGeom>
          <a:solidFill>
            <a:schemeClr val="accent3"/>
          </a:solidFill>
          <a:ln w="10795" cap="flat" cmpd="sng" algn="ctr">
            <a:noFill/>
            <a:prstDash val="solid"/>
          </a:ln>
          <a:effectLst>
            <a:innerShdw blurRad="63500" dist="50800" dir="189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mn-lt"/>
              <a:ea typeface="+mn-ea"/>
              <a:cs typeface="+mn-cs"/>
            </a:endParaRP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endParaRPr lang="en-US" dirty="0"/>
          </a:p>
        </p:txBody>
      </p:sp>
      <p:sp>
        <p:nvSpPr>
          <p:cNvPr id="3" name="Title 2">
            <a:extLst>
              <a:ext uri="{FF2B5EF4-FFF2-40B4-BE49-F238E27FC236}">
                <a16:creationId xmlns:a16="http://schemas.microsoft.com/office/drawing/2014/main" id="{F30F1C18-7699-4A7F-B63A-CD243921F051}"/>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6B31CF51-940B-40E8-B469-4A0DD89E624F}"/>
              </a:ext>
            </a:extLst>
          </p:cNvPr>
          <p:cNvSpPr>
            <a:spLocks noGrp="1"/>
          </p:cNvSpPr>
          <p:nvPr>
            <p:ph sz="quarter" idx="14"/>
          </p:nvPr>
        </p:nvSpPr>
        <p:spPr>
          <a:xfrm>
            <a:off x="495300" y="1719072"/>
            <a:ext cx="11187112" cy="3079655"/>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5495F504-4F4A-4408-BBF6-D0CB39AE6B92}"/>
              </a:ext>
            </a:extLst>
          </p:cNvPr>
          <p:cNvSpPr>
            <a:spLocks noGrp="1"/>
          </p:cNvSpPr>
          <p:nvPr>
            <p:ph type="subTitle" idx="1"/>
          </p:nvPr>
        </p:nvSpPr>
        <p:spPr>
          <a:xfrm>
            <a:off x="494189" y="1088136"/>
            <a:ext cx="11188223" cy="236347"/>
          </a:xfrm>
          <a:prstGeom prst="rect">
            <a:avLst/>
          </a:prstGeom>
        </p:spPr>
        <p:txBody>
          <a:bodyPr>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754743" y="5607050"/>
            <a:ext cx="10926716"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9" name="TextBox 8">
            <a:extLst>
              <a:ext uri="{FF2B5EF4-FFF2-40B4-BE49-F238E27FC236}">
                <a16:creationId xmlns:a16="http://schemas.microsoft.com/office/drawing/2014/main" id="{8EC75432-B24B-45B9-83ED-D23B86BEF52A}"/>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3">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3">
                  <a:lumMod val="40000"/>
                  <a:lumOff val="60000"/>
                </a:schemeClr>
              </a:solidFill>
              <a:latin typeface="+mn-lt"/>
              <a:ea typeface="+mn-ea"/>
              <a:cs typeface="+mn-cs"/>
            </a:endParaRPr>
          </a:p>
        </p:txBody>
      </p:sp>
      <p:sp>
        <p:nvSpPr>
          <p:cNvPr id="10" name="TextBox 9">
            <a:extLst>
              <a:ext uri="{FF2B5EF4-FFF2-40B4-BE49-F238E27FC236}">
                <a16:creationId xmlns:a16="http://schemas.microsoft.com/office/drawing/2014/main" id="{1684853D-5F0A-494C-9888-7AAEF3B1B6DB}"/>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3">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0639367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helf Gun Metal">
    <p:spTree>
      <p:nvGrpSpPr>
        <p:cNvPr id="1" name=""/>
        <p:cNvGrpSpPr/>
        <p:nvPr/>
      </p:nvGrpSpPr>
      <p:grpSpPr>
        <a:xfrm>
          <a:off x="0" y="0"/>
          <a:ext cx="0" cy="0"/>
          <a:chOff x="0" y="0"/>
          <a:chExt cx="0" cy="0"/>
        </a:xfrm>
      </p:grpSpPr>
      <p:sp>
        <p:nvSpPr>
          <p:cNvPr id="16" name="Rectangle: Rounded Corners 55">
            <a:extLst>
              <a:ext uri="{FF2B5EF4-FFF2-40B4-BE49-F238E27FC236}">
                <a16:creationId xmlns:a16="http://schemas.microsoft.com/office/drawing/2014/main" id="{69505E91-7C68-D541-9803-812E1EBF74DF}"/>
              </a:ext>
            </a:extLst>
          </p:cNvPr>
          <p:cNvSpPr/>
          <p:nvPr userDrawn="1"/>
        </p:nvSpPr>
        <p:spPr bwMode="gray">
          <a:xfrm>
            <a:off x="481013" y="5312740"/>
            <a:ext cx="11856130" cy="1697660"/>
          </a:xfrm>
          <a:prstGeom prst="roundRect">
            <a:avLst>
              <a:gd name="adj" fmla="val 4848"/>
            </a:avLst>
          </a:prstGeom>
          <a:solidFill>
            <a:schemeClr val="accent5"/>
          </a:solidFill>
          <a:ln w="10795" cap="flat" cmpd="sng" algn="ctr">
            <a:noFill/>
            <a:prstDash val="solid"/>
          </a:ln>
          <a:effectLst>
            <a:innerShdw blurRad="63500" dist="50800" dir="189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mn-lt"/>
              <a:ea typeface="+mn-ea"/>
              <a:cs typeface="+mn-cs"/>
            </a:endParaRP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endParaRPr lang="en-US" dirty="0"/>
          </a:p>
        </p:txBody>
      </p:sp>
      <p:sp>
        <p:nvSpPr>
          <p:cNvPr id="3" name="Title 2">
            <a:extLst>
              <a:ext uri="{FF2B5EF4-FFF2-40B4-BE49-F238E27FC236}">
                <a16:creationId xmlns:a16="http://schemas.microsoft.com/office/drawing/2014/main" id="{BD0318B4-6B51-4F6A-94BE-C72B04D42563}"/>
              </a:ext>
            </a:extLst>
          </p:cNvPr>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14" name="Content Placeholder 4">
            <a:extLst>
              <a:ext uri="{FF2B5EF4-FFF2-40B4-BE49-F238E27FC236}">
                <a16:creationId xmlns:a16="http://schemas.microsoft.com/office/drawing/2014/main" id="{87440954-896A-4F1B-AEBA-4E4DBC73ED90}"/>
              </a:ext>
            </a:extLst>
          </p:cNvPr>
          <p:cNvSpPr>
            <a:spLocks noGrp="1"/>
          </p:cNvSpPr>
          <p:nvPr>
            <p:ph sz="quarter" idx="14"/>
          </p:nvPr>
        </p:nvSpPr>
        <p:spPr>
          <a:xfrm>
            <a:off x="495300" y="1719072"/>
            <a:ext cx="11187112" cy="3079655"/>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123382FB-35E4-4970-94A3-EDD49E681D64}"/>
              </a:ext>
            </a:extLst>
          </p:cNvPr>
          <p:cNvSpPr>
            <a:spLocks noGrp="1"/>
          </p:cNvSpPr>
          <p:nvPr>
            <p:ph type="subTitle" idx="1"/>
          </p:nvPr>
        </p:nvSpPr>
        <p:spPr>
          <a:xfrm>
            <a:off x="494189" y="1088136"/>
            <a:ext cx="11188223" cy="236347"/>
          </a:xfrm>
          <a:prstGeom prst="rect">
            <a:avLst/>
          </a:prstGeom>
        </p:spPr>
        <p:txBody>
          <a:bodyPr>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752885" y="5607050"/>
            <a:ext cx="10928573"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9" name="TextBox 8">
            <a:extLst>
              <a:ext uri="{FF2B5EF4-FFF2-40B4-BE49-F238E27FC236}">
                <a16:creationId xmlns:a16="http://schemas.microsoft.com/office/drawing/2014/main" id="{24B18C2F-53E3-41A5-897F-9ABCFEF64568}"/>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a:solidFill>
                <a:schemeClr val="accent5">
                  <a:lumMod val="40000"/>
                  <a:lumOff val="60000"/>
                </a:schemeClr>
              </a:solidFill>
              <a:latin typeface="+mn-lt"/>
              <a:ea typeface="+mn-ea"/>
              <a:cs typeface="+mn-cs"/>
            </a:endParaRPr>
          </a:p>
        </p:txBody>
      </p:sp>
      <p:sp>
        <p:nvSpPr>
          <p:cNvPr id="10" name="TextBox 9">
            <a:extLst>
              <a:ext uri="{FF2B5EF4-FFF2-40B4-BE49-F238E27FC236}">
                <a16:creationId xmlns:a16="http://schemas.microsoft.com/office/drawing/2014/main" id="{D9A81EAB-DE44-ED41-8D8F-2A4169FC143B}"/>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6">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5761882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helf Midnight">
    <p:spTree>
      <p:nvGrpSpPr>
        <p:cNvPr id="1" name=""/>
        <p:cNvGrpSpPr/>
        <p:nvPr/>
      </p:nvGrpSpPr>
      <p:grpSpPr>
        <a:xfrm>
          <a:off x="0" y="0"/>
          <a:ext cx="0" cy="0"/>
          <a:chOff x="0" y="0"/>
          <a:chExt cx="0" cy="0"/>
        </a:xfrm>
      </p:grpSpPr>
      <p:sp>
        <p:nvSpPr>
          <p:cNvPr id="16" name="Rectangle: Rounded Corners 55">
            <a:extLst>
              <a:ext uri="{FF2B5EF4-FFF2-40B4-BE49-F238E27FC236}">
                <a16:creationId xmlns:a16="http://schemas.microsoft.com/office/drawing/2014/main" id="{C92B453A-5E12-4F44-BB8F-D65CF49A9122}"/>
              </a:ext>
            </a:extLst>
          </p:cNvPr>
          <p:cNvSpPr/>
          <p:nvPr userDrawn="1"/>
        </p:nvSpPr>
        <p:spPr bwMode="gray">
          <a:xfrm>
            <a:off x="481013" y="5312740"/>
            <a:ext cx="11856130" cy="1697660"/>
          </a:xfrm>
          <a:prstGeom prst="roundRect">
            <a:avLst>
              <a:gd name="adj" fmla="val 4848"/>
            </a:avLst>
          </a:prstGeom>
          <a:solidFill>
            <a:schemeClr val="tx2"/>
          </a:solidFill>
          <a:ln w="10795" cap="flat" cmpd="sng" algn="ctr">
            <a:noFill/>
            <a:prstDash val="solid"/>
          </a:ln>
          <a:effectLst>
            <a:innerShdw blurRad="63500" dist="50800" dir="189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mn-lt"/>
              <a:ea typeface="+mn-ea"/>
              <a:cs typeface="+mn-cs"/>
            </a:endParaRP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endParaRPr lang="en-US" dirty="0"/>
          </a:p>
        </p:txBody>
      </p:sp>
      <p:sp>
        <p:nvSpPr>
          <p:cNvPr id="3" name="Title 2">
            <a:extLst>
              <a:ext uri="{FF2B5EF4-FFF2-40B4-BE49-F238E27FC236}">
                <a16:creationId xmlns:a16="http://schemas.microsoft.com/office/drawing/2014/main" id="{CE07AFB8-3706-418A-9C57-68819BDA292D}"/>
              </a:ext>
            </a:extLst>
          </p:cNvPr>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14" name="Content Placeholder 4">
            <a:extLst>
              <a:ext uri="{FF2B5EF4-FFF2-40B4-BE49-F238E27FC236}">
                <a16:creationId xmlns:a16="http://schemas.microsoft.com/office/drawing/2014/main" id="{E9F6828D-39BF-4AE8-BBB6-8AEEC2923DA5}"/>
              </a:ext>
            </a:extLst>
          </p:cNvPr>
          <p:cNvSpPr>
            <a:spLocks noGrp="1"/>
          </p:cNvSpPr>
          <p:nvPr>
            <p:ph sz="quarter" idx="14"/>
          </p:nvPr>
        </p:nvSpPr>
        <p:spPr>
          <a:xfrm>
            <a:off x="495300" y="1719072"/>
            <a:ext cx="11187112" cy="3079655"/>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3F36228C-E8D4-4505-84AF-8F6E66215BE6}"/>
              </a:ext>
            </a:extLst>
          </p:cNvPr>
          <p:cNvSpPr>
            <a:spLocks noGrp="1"/>
          </p:cNvSpPr>
          <p:nvPr>
            <p:ph type="subTitle" idx="1"/>
          </p:nvPr>
        </p:nvSpPr>
        <p:spPr>
          <a:xfrm>
            <a:off x="494189" y="1088136"/>
            <a:ext cx="11188223" cy="236347"/>
          </a:xfrm>
          <a:prstGeom prst="rect">
            <a:avLst/>
          </a:prstGeom>
        </p:spPr>
        <p:txBody>
          <a:bodyPr>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752885" y="5607050"/>
            <a:ext cx="10928573"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9" name="TextBox 8">
            <a:extLst>
              <a:ext uri="{FF2B5EF4-FFF2-40B4-BE49-F238E27FC236}">
                <a16:creationId xmlns:a16="http://schemas.microsoft.com/office/drawing/2014/main" id="{7C5C23DA-0A03-41BE-AF55-A9326FD999AC}"/>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a:solidFill>
                <a:schemeClr val="accent5">
                  <a:lumMod val="40000"/>
                  <a:lumOff val="60000"/>
                </a:schemeClr>
              </a:solidFill>
              <a:latin typeface="+mn-lt"/>
              <a:ea typeface="+mn-ea"/>
              <a:cs typeface="+mn-cs"/>
            </a:endParaRPr>
          </a:p>
        </p:txBody>
      </p:sp>
      <p:sp>
        <p:nvSpPr>
          <p:cNvPr id="10" name="TextBox 9">
            <a:extLst>
              <a:ext uri="{FF2B5EF4-FFF2-40B4-BE49-F238E27FC236}">
                <a16:creationId xmlns:a16="http://schemas.microsoft.com/office/drawing/2014/main" id="{72C27C62-1DFD-8E4E-8A14-4A72529B9377}"/>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981424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Fifty Fifty White">
    <p:spTree>
      <p:nvGrpSpPr>
        <p:cNvPr id="1" name=""/>
        <p:cNvGrpSpPr/>
        <p:nvPr/>
      </p:nvGrpSpPr>
      <p:grpSpPr>
        <a:xfrm>
          <a:off x="0" y="0"/>
          <a:ext cx="0" cy="0"/>
          <a:chOff x="0" y="0"/>
          <a:chExt cx="0" cy="0"/>
        </a:xfrm>
      </p:grpSpPr>
      <p:sp>
        <p:nvSpPr>
          <p:cNvPr id="13" name="Rectangle: Rounded Corners 19">
            <a:extLst>
              <a:ext uri="{FF2B5EF4-FFF2-40B4-BE49-F238E27FC236}">
                <a16:creationId xmlns:a16="http://schemas.microsoft.com/office/drawing/2014/main" id="{8427B8C3-00CD-DB49-A0BF-67BE30AD9206}"/>
              </a:ext>
            </a:extLst>
          </p:cNvPr>
          <p:cNvSpPr/>
          <p:nvPr userDrawn="1"/>
        </p:nvSpPr>
        <p:spPr bwMode="gray">
          <a:xfrm>
            <a:off x="6093390" y="-159655"/>
            <a:ext cx="6272784" cy="6519672"/>
          </a:xfrm>
          <a:prstGeom prst="roundRect">
            <a:avLst>
              <a:gd name="adj" fmla="val 1350"/>
            </a:avLst>
          </a:prstGeom>
          <a:solidFill>
            <a:schemeClr val="bg1"/>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Text Placeholder 30">
            <a:extLst>
              <a:ext uri="{FF2B5EF4-FFF2-40B4-BE49-F238E27FC236}">
                <a16:creationId xmlns:a16="http://schemas.microsoft.com/office/drawing/2014/main" id="{E209C095-798B-214F-A427-CA1FF1953505}"/>
              </a:ext>
            </a:extLst>
          </p:cNvPr>
          <p:cNvSpPr>
            <a:spLocks noGrp="1"/>
          </p:cNvSpPr>
          <p:nvPr>
            <p:ph type="body" sz="quarter" idx="18" hasCustomPrompt="1"/>
          </p:nvPr>
        </p:nvSpPr>
        <p:spPr bwMode="gray">
          <a:xfrm>
            <a:off x="6583680" y="6081014"/>
            <a:ext cx="511149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6">
                    <a:lumMod val="75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
        <p:nvSpPr>
          <p:cNvPr id="11" name="Text Placeholder 28">
            <a:extLst>
              <a:ext uri="{FF2B5EF4-FFF2-40B4-BE49-F238E27FC236}">
                <a16:creationId xmlns:a16="http://schemas.microsoft.com/office/drawing/2014/main" id="{908541F3-28CD-794D-9212-C37EF4271E5A}"/>
              </a:ext>
            </a:extLst>
          </p:cNvPr>
          <p:cNvSpPr>
            <a:spLocks noGrp="1"/>
          </p:cNvSpPr>
          <p:nvPr>
            <p:ph type="body" sz="quarter" idx="13"/>
          </p:nvPr>
        </p:nvSpPr>
        <p:spPr bwMode="gray">
          <a:xfrm>
            <a:off x="6583680" y="651302"/>
            <a:ext cx="5111496" cy="353302"/>
          </a:xfrm>
          <a:prstGeom prst="rect">
            <a:avLst/>
          </a:prstGeom>
        </p:spPr>
        <p:txBody>
          <a:bodyPr anchor="b">
            <a:spAutoFit/>
          </a:bodyPr>
          <a:lstStyle>
            <a:lvl1pPr marL="0" indent="0">
              <a:lnSpc>
                <a:spcPct val="82000"/>
              </a:lnSpc>
              <a:buNone/>
              <a:defRPr sz="2800">
                <a:solidFill>
                  <a:schemeClr val="tx2"/>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8" name="Text Placeholder 30">
            <a:extLst>
              <a:ext uri="{FF2B5EF4-FFF2-40B4-BE49-F238E27FC236}">
                <a16:creationId xmlns:a16="http://schemas.microsoft.com/office/drawing/2014/main" id="{B921A830-8155-434F-BFE6-D8CA5368B334}"/>
              </a:ext>
            </a:extLst>
          </p:cNvPr>
          <p:cNvSpPr>
            <a:spLocks noGrp="1"/>
          </p:cNvSpPr>
          <p:nvPr>
            <p:ph type="body" sz="quarter" idx="14"/>
          </p:nvPr>
        </p:nvSpPr>
        <p:spPr bwMode="gray">
          <a:xfrm>
            <a:off x="6583680" y="1088136"/>
            <a:ext cx="5111496" cy="236347"/>
          </a:xfrm>
          <a:prstGeom prst="rect">
            <a:avLst/>
          </a:prstGeom>
        </p:spPr>
        <p:txBody>
          <a:bodyPr>
            <a:spAutoFit/>
          </a:bodyPr>
          <a:lstStyle>
            <a:lvl1pPr marL="0" indent="0">
              <a:lnSpc>
                <a:spcPct val="96000"/>
              </a:lnSpc>
              <a:spcBef>
                <a:spcPts val="900"/>
              </a:spcBef>
              <a:buNone/>
              <a:defRPr sz="1600">
                <a:solidFill>
                  <a:schemeClr val="tx2"/>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9" name="Footer Placeholder 2">
            <a:extLst>
              <a:ext uri="{FF2B5EF4-FFF2-40B4-BE49-F238E27FC236}">
                <a16:creationId xmlns:a16="http://schemas.microsoft.com/office/drawing/2014/main" id="{1ED0D2AB-2132-8B4F-AB70-4197C98BFB64}"/>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20" name="Title 2">
            <a:extLst>
              <a:ext uri="{FF2B5EF4-FFF2-40B4-BE49-F238E27FC236}">
                <a16:creationId xmlns:a16="http://schemas.microsoft.com/office/drawing/2014/main" id="{B5650983-3362-1142-83CB-9EC49F127E3C}"/>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1" name="Content Placeholder 4">
            <a:extLst>
              <a:ext uri="{FF2B5EF4-FFF2-40B4-BE49-F238E27FC236}">
                <a16:creationId xmlns:a16="http://schemas.microsoft.com/office/drawing/2014/main" id="{7CFF6B76-0309-ED4F-B66F-54334FFDD77A}"/>
              </a:ext>
            </a:extLst>
          </p:cNvPr>
          <p:cNvSpPr>
            <a:spLocks noGrp="1"/>
          </p:cNvSpPr>
          <p:nvPr>
            <p:ph sz="quarter" idx="17"/>
          </p:nvPr>
        </p:nvSpPr>
        <p:spPr>
          <a:xfrm>
            <a:off x="495300" y="1719072"/>
            <a:ext cx="5111495" cy="44515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Subtitle">
            <a:extLst>
              <a:ext uri="{FF2B5EF4-FFF2-40B4-BE49-F238E27FC236}">
                <a16:creationId xmlns:a16="http://schemas.microsoft.com/office/drawing/2014/main" id="{4F8BEE86-35F8-4548-A2EE-1A3FD6EC6FDC}"/>
              </a:ext>
            </a:extLst>
          </p:cNvPr>
          <p:cNvSpPr>
            <a:spLocks noGrp="1"/>
          </p:cNvSpPr>
          <p:nvPr>
            <p:ph type="subTitle" idx="1"/>
          </p:nvPr>
        </p:nvSpPr>
        <p:spPr>
          <a:xfrm>
            <a:off x="494189" y="1088136"/>
            <a:ext cx="5111495" cy="236347"/>
          </a:xfrm>
          <a:prstGeom prst="rect">
            <a:avLst/>
          </a:prstGeom>
        </p:spPr>
        <p:txBody>
          <a:bodyPr wrap="square">
            <a:spAutoFit/>
          </a:bodyPr>
          <a:lstStyle>
            <a:lvl1pPr marL="0" indent="0" algn="l">
              <a:lnSpc>
                <a:spcPct val="96000"/>
              </a:lnSpc>
              <a:spcBef>
                <a:spcPts val="9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4" name="Text Placeholder 5">
            <a:extLst>
              <a:ext uri="{FF2B5EF4-FFF2-40B4-BE49-F238E27FC236}">
                <a16:creationId xmlns:a16="http://schemas.microsoft.com/office/drawing/2014/main" id="{2B80D626-CD2D-6D45-A432-FC7D2B967617}"/>
              </a:ext>
            </a:extLst>
          </p:cNvPr>
          <p:cNvSpPr>
            <a:spLocks noGrp="1"/>
          </p:cNvSpPr>
          <p:nvPr>
            <p:ph type="body" sz="quarter" idx="15"/>
          </p:nvPr>
        </p:nvSpPr>
        <p:spPr bwMode="gray">
          <a:xfrm>
            <a:off x="6583680" y="1719073"/>
            <a:ext cx="5111496" cy="4268259"/>
          </a:xfrm>
          <a:prstGeom prst="rect">
            <a:avLst/>
          </a:prstGeom>
        </p:spPr>
        <p:txBody>
          <a:bodyPr/>
          <a:lstStyle>
            <a:lvl1pPr>
              <a:buClr>
                <a:schemeClr val="tx2"/>
              </a:buClr>
              <a:defRPr>
                <a:solidFill>
                  <a:schemeClr val="tx2"/>
                </a:solidFill>
              </a:defRPr>
            </a:lvl1pPr>
            <a:lvl2pPr>
              <a:buClr>
                <a:schemeClr val="tx2"/>
              </a:buClr>
              <a:defRPr>
                <a:solidFill>
                  <a:schemeClr val="tx2"/>
                </a:solidFill>
              </a:defRPr>
            </a:lvl2pPr>
            <a:lvl3pPr>
              <a:buClr>
                <a:schemeClr val="tx2"/>
              </a:buClr>
              <a:defRPr>
                <a:solidFill>
                  <a:schemeClr val="tx2"/>
                </a:solidFill>
              </a:defRPr>
            </a:lvl3pPr>
            <a:lvl4pPr>
              <a:buClr>
                <a:schemeClr val="tx2"/>
              </a:buClr>
              <a:defRPr>
                <a:solidFill>
                  <a:schemeClr val="tx2"/>
                </a:solidFill>
              </a:defRPr>
            </a:lvl4pPr>
            <a:lvl5pPr>
              <a:buClr>
                <a:schemeClr val="tx2"/>
              </a:buCl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492948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Fifty Fifty Nickel">
    <p:spTree>
      <p:nvGrpSpPr>
        <p:cNvPr id="1" name=""/>
        <p:cNvGrpSpPr/>
        <p:nvPr/>
      </p:nvGrpSpPr>
      <p:grpSpPr>
        <a:xfrm>
          <a:off x="0" y="0"/>
          <a:ext cx="0" cy="0"/>
          <a:chOff x="0" y="0"/>
          <a:chExt cx="0" cy="0"/>
        </a:xfrm>
      </p:grpSpPr>
      <p:sp>
        <p:nvSpPr>
          <p:cNvPr id="13" name="Rectangle: Rounded Corners 19">
            <a:extLst>
              <a:ext uri="{FF2B5EF4-FFF2-40B4-BE49-F238E27FC236}">
                <a16:creationId xmlns:a16="http://schemas.microsoft.com/office/drawing/2014/main" id="{8427B8C3-00CD-DB49-A0BF-67BE30AD9206}"/>
              </a:ext>
            </a:extLst>
          </p:cNvPr>
          <p:cNvSpPr/>
          <p:nvPr userDrawn="1"/>
        </p:nvSpPr>
        <p:spPr bwMode="gray">
          <a:xfrm>
            <a:off x="6093390" y="-159655"/>
            <a:ext cx="6272784" cy="6519672"/>
          </a:xfrm>
          <a:prstGeom prst="roundRect">
            <a:avLst>
              <a:gd name="adj" fmla="val 1350"/>
            </a:avLst>
          </a:prstGeom>
          <a:solidFill>
            <a:schemeClr val="accent6">
              <a:lumMod val="40000"/>
              <a:lumOff val="60000"/>
            </a:schemeClr>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Text Placeholder 30">
            <a:extLst>
              <a:ext uri="{FF2B5EF4-FFF2-40B4-BE49-F238E27FC236}">
                <a16:creationId xmlns:a16="http://schemas.microsoft.com/office/drawing/2014/main" id="{2A40B6DD-258D-C246-8BB9-62A7411878D6}"/>
              </a:ext>
            </a:extLst>
          </p:cNvPr>
          <p:cNvSpPr>
            <a:spLocks noGrp="1"/>
          </p:cNvSpPr>
          <p:nvPr>
            <p:ph type="body" sz="quarter" idx="18" hasCustomPrompt="1"/>
          </p:nvPr>
        </p:nvSpPr>
        <p:spPr bwMode="gray">
          <a:xfrm>
            <a:off x="6583680" y="6081014"/>
            <a:ext cx="511149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5"/>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
        <p:nvSpPr>
          <p:cNvPr id="11" name="Text Placeholder 28">
            <a:extLst>
              <a:ext uri="{FF2B5EF4-FFF2-40B4-BE49-F238E27FC236}">
                <a16:creationId xmlns:a16="http://schemas.microsoft.com/office/drawing/2014/main" id="{DBBCDC54-CC87-904C-8D9F-1A247E8C6D5F}"/>
              </a:ext>
            </a:extLst>
          </p:cNvPr>
          <p:cNvSpPr>
            <a:spLocks noGrp="1"/>
          </p:cNvSpPr>
          <p:nvPr>
            <p:ph type="body" sz="quarter" idx="13"/>
          </p:nvPr>
        </p:nvSpPr>
        <p:spPr bwMode="gray">
          <a:xfrm>
            <a:off x="6583680" y="651302"/>
            <a:ext cx="5111496" cy="353302"/>
          </a:xfrm>
          <a:prstGeom prst="rect">
            <a:avLst/>
          </a:prstGeom>
        </p:spPr>
        <p:txBody>
          <a:bodyPr anchor="b">
            <a:spAutoFit/>
          </a:bodyPr>
          <a:lstStyle>
            <a:lvl1pPr marL="0" indent="0">
              <a:lnSpc>
                <a:spcPct val="82000"/>
              </a:lnSpc>
              <a:buNone/>
              <a:defRPr sz="2800">
                <a:solidFill>
                  <a:schemeClr val="tx2"/>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8" name="Text Placeholder 30">
            <a:extLst>
              <a:ext uri="{FF2B5EF4-FFF2-40B4-BE49-F238E27FC236}">
                <a16:creationId xmlns:a16="http://schemas.microsoft.com/office/drawing/2014/main" id="{72D7EA7C-4AD9-4343-9C9B-49A12429400C}"/>
              </a:ext>
            </a:extLst>
          </p:cNvPr>
          <p:cNvSpPr>
            <a:spLocks noGrp="1"/>
          </p:cNvSpPr>
          <p:nvPr>
            <p:ph type="body" sz="quarter" idx="14"/>
          </p:nvPr>
        </p:nvSpPr>
        <p:spPr bwMode="gray">
          <a:xfrm>
            <a:off x="6583680" y="1088136"/>
            <a:ext cx="5111496" cy="236347"/>
          </a:xfrm>
          <a:prstGeom prst="rect">
            <a:avLst/>
          </a:prstGeom>
        </p:spPr>
        <p:txBody>
          <a:bodyPr>
            <a:spAutoFit/>
          </a:bodyPr>
          <a:lstStyle>
            <a:lvl1pPr marL="0" indent="0">
              <a:lnSpc>
                <a:spcPct val="96000"/>
              </a:lnSpc>
              <a:spcBef>
                <a:spcPts val="900"/>
              </a:spcBef>
              <a:buNone/>
              <a:defRPr sz="1600">
                <a:solidFill>
                  <a:schemeClr val="tx2"/>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9" name="Footer Placeholder 2">
            <a:extLst>
              <a:ext uri="{FF2B5EF4-FFF2-40B4-BE49-F238E27FC236}">
                <a16:creationId xmlns:a16="http://schemas.microsoft.com/office/drawing/2014/main" id="{14C02348-CD98-294E-BC2A-06B9CD5F0D31}"/>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20" name="Title 2">
            <a:extLst>
              <a:ext uri="{FF2B5EF4-FFF2-40B4-BE49-F238E27FC236}">
                <a16:creationId xmlns:a16="http://schemas.microsoft.com/office/drawing/2014/main" id="{849C1EDC-B19F-C14B-A41C-8D770C7F9EF8}"/>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1" name="Content Placeholder 4">
            <a:extLst>
              <a:ext uri="{FF2B5EF4-FFF2-40B4-BE49-F238E27FC236}">
                <a16:creationId xmlns:a16="http://schemas.microsoft.com/office/drawing/2014/main" id="{F670B2ED-70D6-3142-AB7E-976580D465E2}"/>
              </a:ext>
            </a:extLst>
          </p:cNvPr>
          <p:cNvSpPr>
            <a:spLocks noGrp="1"/>
          </p:cNvSpPr>
          <p:nvPr>
            <p:ph sz="quarter" idx="17"/>
          </p:nvPr>
        </p:nvSpPr>
        <p:spPr>
          <a:xfrm>
            <a:off x="495300" y="1719072"/>
            <a:ext cx="5111495" cy="44515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Subtitle">
            <a:extLst>
              <a:ext uri="{FF2B5EF4-FFF2-40B4-BE49-F238E27FC236}">
                <a16:creationId xmlns:a16="http://schemas.microsoft.com/office/drawing/2014/main" id="{D7D74485-0271-524F-8B8A-8164ABD88AFC}"/>
              </a:ext>
            </a:extLst>
          </p:cNvPr>
          <p:cNvSpPr>
            <a:spLocks noGrp="1"/>
          </p:cNvSpPr>
          <p:nvPr>
            <p:ph type="subTitle" idx="1"/>
          </p:nvPr>
        </p:nvSpPr>
        <p:spPr>
          <a:xfrm>
            <a:off x="494189" y="1088136"/>
            <a:ext cx="5111495" cy="236347"/>
          </a:xfrm>
          <a:prstGeom prst="rect">
            <a:avLst/>
          </a:prstGeom>
        </p:spPr>
        <p:txBody>
          <a:bodyPr wrap="square">
            <a:spAutoFit/>
          </a:bodyPr>
          <a:lstStyle>
            <a:lvl1pPr marL="0" indent="0" algn="l">
              <a:lnSpc>
                <a:spcPct val="96000"/>
              </a:lnSpc>
              <a:spcBef>
                <a:spcPts val="9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4" name="Text Placeholder 5">
            <a:extLst>
              <a:ext uri="{FF2B5EF4-FFF2-40B4-BE49-F238E27FC236}">
                <a16:creationId xmlns:a16="http://schemas.microsoft.com/office/drawing/2014/main" id="{481CF0D5-0D6D-A44E-9EA2-45549E1EAD05}"/>
              </a:ext>
            </a:extLst>
          </p:cNvPr>
          <p:cNvSpPr>
            <a:spLocks noGrp="1"/>
          </p:cNvSpPr>
          <p:nvPr>
            <p:ph type="body" sz="quarter" idx="15"/>
          </p:nvPr>
        </p:nvSpPr>
        <p:spPr bwMode="gray">
          <a:xfrm>
            <a:off x="6583680" y="1719073"/>
            <a:ext cx="5111496" cy="4270248"/>
          </a:xfrm>
          <a:prstGeom prst="rect">
            <a:avLst/>
          </a:prstGeom>
        </p:spPr>
        <p:txBody>
          <a:bodyPr/>
          <a:lstStyle>
            <a:lvl1pPr>
              <a:buClr>
                <a:schemeClr val="tx2"/>
              </a:buClr>
              <a:defRPr>
                <a:solidFill>
                  <a:schemeClr val="tx2"/>
                </a:solidFill>
              </a:defRPr>
            </a:lvl1pPr>
            <a:lvl2pPr>
              <a:buClr>
                <a:schemeClr val="tx2"/>
              </a:buClr>
              <a:defRPr>
                <a:solidFill>
                  <a:schemeClr val="tx2"/>
                </a:solidFill>
              </a:defRPr>
            </a:lvl2pPr>
            <a:lvl3pPr>
              <a:buClr>
                <a:schemeClr val="tx2"/>
              </a:buClr>
              <a:defRPr>
                <a:solidFill>
                  <a:schemeClr val="tx2"/>
                </a:solidFill>
              </a:defRPr>
            </a:lvl3pPr>
            <a:lvl4pPr>
              <a:buClr>
                <a:schemeClr val="tx2"/>
              </a:buClr>
              <a:defRPr>
                <a:solidFill>
                  <a:schemeClr val="tx2"/>
                </a:solidFill>
              </a:defRPr>
            </a:lvl4pPr>
            <a:lvl5pPr>
              <a:buClr>
                <a:schemeClr val="tx2"/>
              </a:buCl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042559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Fifty Fifty Blue">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04152D91-17AA-41AE-AB21-FD3D3CE368DF}"/>
              </a:ext>
            </a:extLst>
          </p:cNvPr>
          <p:cNvSpPr/>
          <p:nvPr userDrawn="1"/>
        </p:nvSpPr>
        <p:spPr bwMode="gray">
          <a:xfrm>
            <a:off x="6093390" y="-159655"/>
            <a:ext cx="6272784" cy="6519672"/>
          </a:xfrm>
          <a:prstGeom prst="roundRect">
            <a:avLst>
              <a:gd name="adj" fmla="val 1350"/>
            </a:avLst>
          </a:prstGeom>
          <a:solidFill>
            <a:schemeClr val="accent1"/>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42" name="Text Placeholder 28">
            <a:extLst>
              <a:ext uri="{FF2B5EF4-FFF2-40B4-BE49-F238E27FC236}">
                <a16:creationId xmlns:a16="http://schemas.microsoft.com/office/drawing/2014/main" id="{31A6D88C-0B61-5E4A-A163-4E28BEBD2723}"/>
              </a:ext>
            </a:extLst>
          </p:cNvPr>
          <p:cNvSpPr>
            <a:spLocks noGrp="1"/>
          </p:cNvSpPr>
          <p:nvPr>
            <p:ph type="body" sz="quarter" idx="13"/>
          </p:nvPr>
        </p:nvSpPr>
        <p:spPr bwMode="gray">
          <a:xfrm>
            <a:off x="6583680" y="651302"/>
            <a:ext cx="5111496" cy="353302"/>
          </a:xfrm>
          <a:prstGeom prst="rect">
            <a:avLst/>
          </a:prstGeom>
        </p:spPr>
        <p:txBody>
          <a:bodyPr anchor="b">
            <a:spAutoFit/>
          </a:bodyPr>
          <a:lstStyle>
            <a:lvl1pPr marL="0" indent="0">
              <a:lnSpc>
                <a:spcPct val="82000"/>
              </a:lnSpc>
              <a:buNone/>
              <a:defRPr sz="28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43" name="Text Placeholder 30">
            <a:extLst>
              <a:ext uri="{FF2B5EF4-FFF2-40B4-BE49-F238E27FC236}">
                <a16:creationId xmlns:a16="http://schemas.microsoft.com/office/drawing/2014/main" id="{BA05B7BD-2711-B14D-9AAD-E3A34AECC05D}"/>
              </a:ext>
            </a:extLst>
          </p:cNvPr>
          <p:cNvSpPr>
            <a:spLocks noGrp="1"/>
          </p:cNvSpPr>
          <p:nvPr>
            <p:ph type="body" sz="quarter" idx="14"/>
          </p:nvPr>
        </p:nvSpPr>
        <p:spPr bwMode="gray">
          <a:xfrm>
            <a:off x="6583680" y="1088136"/>
            <a:ext cx="5111496" cy="236347"/>
          </a:xfrm>
          <a:prstGeom prst="rect">
            <a:avLst/>
          </a:prstGeom>
        </p:spPr>
        <p:txBody>
          <a:bodyPr>
            <a:spAutoFit/>
          </a:bodyPr>
          <a:lstStyle>
            <a:lvl1pPr marL="0" indent="0">
              <a:lnSpc>
                <a:spcPct val="96000"/>
              </a:lnSpc>
              <a:spcBef>
                <a:spcPts val="900"/>
              </a:spcBef>
              <a:buNone/>
              <a:defRPr sz="16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45" name="Footer Placeholder 2">
            <a:extLst>
              <a:ext uri="{FF2B5EF4-FFF2-40B4-BE49-F238E27FC236}">
                <a16:creationId xmlns:a16="http://schemas.microsoft.com/office/drawing/2014/main" id="{A98BC9DF-C552-D942-AEEA-E0F79D3C68A5}"/>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46" name="Title 2">
            <a:extLst>
              <a:ext uri="{FF2B5EF4-FFF2-40B4-BE49-F238E27FC236}">
                <a16:creationId xmlns:a16="http://schemas.microsoft.com/office/drawing/2014/main" id="{1130FC52-F31F-7544-851A-A9FB6D342CAE}"/>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47" name="Content Placeholder 4">
            <a:extLst>
              <a:ext uri="{FF2B5EF4-FFF2-40B4-BE49-F238E27FC236}">
                <a16:creationId xmlns:a16="http://schemas.microsoft.com/office/drawing/2014/main" id="{B5E7483F-960A-C445-85E2-B0C91B781B85}"/>
              </a:ext>
            </a:extLst>
          </p:cNvPr>
          <p:cNvSpPr>
            <a:spLocks noGrp="1"/>
          </p:cNvSpPr>
          <p:nvPr>
            <p:ph sz="quarter" idx="17"/>
          </p:nvPr>
        </p:nvSpPr>
        <p:spPr>
          <a:xfrm>
            <a:off x="495300" y="1719072"/>
            <a:ext cx="5111495" cy="44515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8" name="Subtitle">
            <a:extLst>
              <a:ext uri="{FF2B5EF4-FFF2-40B4-BE49-F238E27FC236}">
                <a16:creationId xmlns:a16="http://schemas.microsoft.com/office/drawing/2014/main" id="{E17041E4-15FE-6842-9C64-29DEE41F2BE1}"/>
              </a:ext>
            </a:extLst>
          </p:cNvPr>
          <p:cNvSpPr>
            <a:spLocks noGrp="1"/>
          </p:cNvSpPr>
          <p:nvPr>
            <p:ph type="subTitle" idx="1"/>
          </p:nvPr>
        </p:nvSpPr>
        <p:spPr>
          <a:xfrm>
            <a:off x="494189" y="1088136"/>
            <a:ext cx="5111495" cy="236347"/>
          </a:xfrm>
          <a:prstGeom prst="rect">
            <a:avLst/>
          </a:prstGeom>
        </p:spPr>
        <p:txBody>
          <a:bodyPr wrap="square">
            <a:spAutoFit/>
          </a:bodyPr>
          <a:lstStyle>
            <a:lvl1pPr marL="0" indent="0" algn="l">
              <a:lnSpc>
                <a:spcPct val="96000"/>
              </a:lnSpc>
              <a:spcBef>
                <a:spcPts val="9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4" name="Text Placeholder 5">
            <a:extLst>
              <a:ext uri="{FF2B5EF4-FFF2-40B4-BE49-F238E27FC236}">
                <a16:creationId xmlns:a16="http://schemas.microsoft.com/office/drawing/2014/main" id="{15C1667E-9CBE-4949-928C-EF05922920B1}"/>
              </a:ext>
            </a:extLst>
          </p:cNvPr>
          <p:cNvSpPr>
            <a:spLocks noGrp="1"/>
          </p:cNvSpPr>
          <p:nvPr>
            <p:ph type="body" sz="quarter" idx="15"/>
          </p:nvPr>
        </p:nvSpPr>
        <p:spPr bwMode="gray">
          <a:xfrm>
            <a:off x="6583680" y="1719073"/>
            <a:ext cx="5111496" cy="427024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9" name="Text Placeholder 30">
            <a:extLst>
              <a:ext uri="{FF2B5EF4-FFF2-40B4-BE49-F238E27FC236}">
                <a16:creationId xmlns:a16="http://schemas.microsoft.com/office/drawing/2014/main" id="{3EE211B0-5301-314E-A546-F5240C27BD6A}"/>
              </a:ext>
            </a:extLst>
          </p:cNvPr>
          <p:cNvSpPr>
            <a:spLocks noGrp="1"/>
          </p:cNvSpPr>
          <p:nvPr>
            <p:ph type="body" sz="quarter" idx="18" hasCustomPrompt="1"/>
          </p:nvPr>
        </p:nvSpPr>
        <p:spPr bwMode="gray">
          <a:xfrm>
            <a:off x="6583680" y="6085070"/>
            <a:ext cx="511149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2">
                    <a:lumMod val="40000"/>
                    <a:lumOff val="6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Tree>
    <p:extLst>
      <p:ext uri="{BB962C8B-B14F-4D97-AF65-F5344CB8AC3E}">
        <p14:creationId xmlns:p14="http://schemas.microsoft.com/office/powerpoint/2010/main" val="357056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Fifty Fifty Gun Metal">
    <p:spTree>
      <p:nvGrpSpPr>
        <p:cNvPr id="1" name=""/>
        <p:cNvGrpSpPr/>
        <p:nvPr/>
      </p:nvGrpSpPr>
      <p:grpSpPr>
        <a:xfrm>
          <a:off x="0" y="0"/>
          <a:ext cx="0" cy="0"/>
          <a:chOff x="0" y="0"/>
          <a:chExt cx="0" cy="0"/>
        </a:xfrm>
      </p:grpSpPr>
      <p:sp>
        <p:nvSpPr>
          <p:cNvPr id="21" name="Rectangle: Rounded Corners 19">
            <a:extLst>
              <a:ext uri="{FF2B5EF4-FFF2-40B4-BE49-F238E27FC236}">
                <a16:creationId xmlns:a16="http://schemas.microsoft.com/office/drawing/2014/main" id="{F87F1BE8-1C87-7140-8D96-5BAA105664DE}"/>
              </a:ext>
            </a:extLst>
          </p:cNvPr>
          <p:cNvSpPr/>
          <p:nvPr userDrawn="1"/>
        </p:nvSpPr>
        <p:spPr bwMode="gray">
          <a:xfrm>
            <a:off x="6093390" y="-159655"/>
            <a:ext cx="6272784" cy="6519672"/>
          </a:xfrm>
          <a:prstGeom prst="roundRect">
            <a:avLst>
              <a:gd name="adj" fmla="val 1350"/>
            </a:avLst>
          </a:prstGeom>
          <a:solidFill>
            <a:schemeClr val="accent5"/>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Text Placeholder 30">
            <a:extLst>
              <a:ext uri="{FF2B5EF4-FFF2-40B4-BE49-F238E27FC236}">
                <a16:creationId xmlns:a16="http://schemas.microsoft.com/office/drawing/2014/main" id="{2978F00E-A531-544A-97D2-32037CCCB895}"/>
              </a:ext>
            </a:extLst>
          </p:cNvPr>
          <p:cNvSpPr>
            <a:spLocks noGrp="1"/>
          </p:cNvSpPr>
          <p:nvPr>
            <p:ph type="body" sz="quarter" idx="18" hasCustomPrompt="1"/>
          </p:nvPr>
        </p:nvSpPr>
        <p:spPr bwMode="gray">
          <a:xfrm>
            <a:off x="6583680" y="6085070"/>
            <a:ext cx="511149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6">
                    <a:lumMod val="40000"/>
                    <a:lumOff val="6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
        <p:nvSpPr>
          <p:cNvPr id="11" name="Text Placeholder 28">
            <a:extLst>
              <a:ext uri="{FF2B5EF4-FFF2-40B4-BE49-F238E27FC236}">
                <a16:creationId xmlns:a16="http://schemas.microsoft.com/office/drawing/2014/main" id="{E3E10B72-CE09-0046-A399-08CDF607F2B9}"/>
              </a:ext>
            </a:extLst>
          </p:cNvPr>
          <p:cNvSpPr>
            <a:spLocks noGrp="1"/>
          </p:cNvSpPr>
          <p:nvPr>
            <p:ph type="body" sz="quarter" idx="13"/>
          </p:nvPr>
        </p:nvSpPr>
        <p:spPr bwMode="gray">
          <a:xfrm>
            <a:off x="6583680" y="651302"/>
            <a:ext cx="5111496" cy="353302"/>
          </a:xfrm>
          <a:prstGeom prst="rect">
            <a:avLst/>
          </a:prstGeom>
        </p:spPr>
        <p:txBody>
          <a:bodyPr anchor="b">
            <a:spAutoFit/>
          </a:bodyPr>
          <a:lstStyle>
            <a:lvl1pPr marL="0" indent="0">
              <a:lnSpc>
                <a:spcPct val="82000"/>
              </a:lnSpc>
              <a:buNone/>
              <a:defRPr sz="28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5" name="Text Placeholder 30">
            <a:extLst>
              <a:ext uri="{FF2B5EF4-FFF2-40B4-BE49-F238E27FC236}">
                <a16:creationId xmlns:a16="http://schemas.microsoft.com/office/drawing/2014/main" id="{ADEE25ED-B5AE-EE4B-A67A-7AACA0E01940}"/>
              </a:ext>
            </a:extLst>
          </p:cNvPr>
          <p:cNvSpPr>
            <a:spLocks noGrp="1"/>
          </p:cNvSpPr>
          <p:nvPr>
            <p:ph type="body" sz="quarter" idx="14"/>
          </p:nvPr>
        </p:nvSpPr>
        <p:spPr bwMode="gray">
          <a:xfrm>
            <a:off x="6583680" y="1088136"/>
            <a:ext cx="5111496" cy="236347"/>
          </a:xfrm>
          <a:prstGeom prst="rect">
            <a:avLst/>
          </a:prstGeom>
        </p:spPr>
        <p:txBody>
          <a:bodyPr>
            <a:spAutoFit/>
          </a:bodyPr>
          <a:lstStyle>
            <a:lvl1pPr marL="0" indent="0">
              <a:lnSpc>
                <a:spcPct val="96000"/>
              </a:lnSpc>
              <a:spcBef>
                <a:spcPts val="900"/>
              </a:spcBef>
              <a:buNone/>
              <a:defRPr sz="16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Footer Placeholder 2">
            <a:extLst>
              <a:ext uri="{FF2B5EF4-FFF2-40B4-BE49-F238E27FC236}">
                <a16:creationId xmlns:a16="http://schemas.microsoft.com/office/drawing/2014/main" id="{763CCC0A-FCD5-0E4E-BD3E-52E4C4A6574B}"/>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19" name="Title 2">
            <a:extLst>
              <a:ext uri="{FF2B5EF4-FFF2-40B4-BE49-F238E27FC236}">
                <a16:creationId xmlns:a16="http://schemas.microsoft.com/office/drawing/2014/main" id="{519D1D9C-EB4E-154F-9E99-DB1EDA4B5C0E}"/>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D9A8643E-8094-8440-BBA5-B802F676757B}"/>
              </a:ext>
            </a:extLst>
          </p:cNvPr>
          <p:cNvSpPr>
            <a:spLocks noGrp="1"/>
          </p:cNvSpPr>
          <p:nvPr>
            <p:ph sz="quarter" idx="17"/>
          </p:nvPr>
        </p:nvSpPr>
        <p:spPr>
          <a:xfrm>
            <a:off x="495300" y="1719072"/>
            <a:ext cx="5111495" cy="44515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Subtitle">
            <a:extLst>
              <a:ext uri="{FF2B5EF4-FFF2-40B4-BE49-F238E27FC236}">
                <a16:creationId xmlns:a16="http://schemas.microsoft.com/office/drawing/2014/main" id="{7645CF81-755A-1745-8DBE-7ED5F0553595}"/>
              </a:ext>
            </a:extLst>
          </p:cNvPr>
          <p:cNvSpPr>
            <a:spLocks noGrp="1"/>
          </p:cNvSpPr>
          <p:nvPr>
            <p:ph type="subTitle" idx="1"/>
          </p:nvPr>
        </p:nvSpPr>
        <p:spPr>
          <a:xfrm>
            <a:off x="494189" y="1088136"/>
            <a:ext cx="5111495" cy="236347"/>
          </a:xfrm>
          <a:prstGeom prst="rect">
            <a:avLst/>
          </a:prstGeom>
        </p:spPr>
        <p:txBody>
          <a:bodyPr wrap="square">
            <a:spAutoFit/>
          </a:bodyPr>
          <a:lstStyle>
            <a:lvl1pPr marL="0" indent="0" algn="l">
              <a:lnSpc>
                <a:spcPct val="96000"/>
              </a:lnSpc>
              <a:spcBef>
                <a:spcPts val="9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4" name="Text Placeholder 5">
            <a:extLst>
              <a:ext uri="{FF2B5EF4-FFF2-40B4-BE49-F238E27FC236}">
                <a16:creationId xmlns:a16="http://schemas.microsoft.com/office/drawing/2014/main" id="{1A16A13E-863C-F146-A187-E62532EE1BC1}"/>
              </a:ext>
            </a:extLst>
          </p:cNvPr>
          <p:cNvSpPr>
            <a:spLocks noGrp="1"/>
          </p:cNvSpPr>
          <p:nvPr>
            <p:ph type="body" sz="quarter" idx="15"/>
          </p:nvPr>
        </p:nvSpPr>
        <p:spPr bwMode="gray">
          <a:xfrm>
            <a:off x="6583680" y="1719073"/>
            <a:ext cx="5111496" cy="427024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39947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Fifty Fifty Midnight">
    <p:spTree>
      <p:nvGrpSpPr>
        <p:cNvPr id="1" name=""/>
        <p:cNvGrpSpPr/>
        <p:nvPr/>
      </p:nvGrpSpPr>
      <p:grpSpPr>
        <a:xfrm>
          <a:off x="0" y="0"/>
          <a:ext cx="0" cy="0"/>
          <a:chOff x="0" y="0"/>
          <a:chExt cx="0" cy="0"/>
        </a:xfrm>
      </p:grpSpPr>
      <p:sp>
        <p:nvSpPr>
          <p:cNvPr id="22" name="Rectangle: Rounded Corners 19">
            <a:extLst>
              <a:ext uri="{FF2B5EF4-FFF2-40B4-BE49-F238E27FC236}">
                <a16:creationId xmlns:a16="http://schemas.microsoft.com/office/drawing/2014/main" id="{93B00248-C527-3D45-83C9-6F26343EC0C4}"/>
              </a:ext>
            </a:extLst>
          </p:cNvPr>
          <p:cNvSpPr/>
          <p:nvPr userDrawn="1"/>
        </p:nvSpPr>
        <p:spPr bwMode="gray">
          <a:xfrm>
            <a:off x="6096000" y="-154842"/>
            <a:ext cx="6272784" cy="6519672"/>
          </a:xfrm>
          <a:prstGeom prst="roundRect">
            <a:avLst>
              <a:gd name="adj" fmla="val 1350"/>
            </a:avLst>
          </a:prstGeom>
          <a:solidFill>
            <a:schemeClr val="tx2"/>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Text Placeholder 30">
            <a:extLst>
              <a:ext uri="{FF2B5EF4-FFF2-40B4-BE49-F238E27FC236}">
                <a16:creationId xmlns:a16="http://schemas.microsoft.com/office/drawing/2014/main" id="{E6A27C14-AB3B-E64D-88C0-1BE4A074DE6D}"/>
              </a:ext>
            </a:extLst>
          </p:cNvPr>
          <p:cNvSpPr>
            <a:spLocks noGrp="1"/>
          </p:cNvSpPr>
          <p:nvPr>
            <p:ph type="body" sz="quarter" idx="18" hasCustomPrompt="1"/>
          </p:nvPr>
        </p:nvSpPr>
        <p:spPr bwMode="gray">
          <a:xfrm>
            <a:off x="6583680" y="6081014"/>
            <a:ext cx="511149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5">
                    <a:lumMod val="40000"/>
                    <a:lumOff val="6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
        <p:nvSpPr>
          <p:cNvPr id="11" name="Text Placeholder 28">
            <a:extLst>
              <a:ext uri="{FF2B5EF4-FFF2-40B4-BE49-F238E27FC236}">
                <a16:creationId xmlns:a16="http://schemas.microsoft.com/office/drawing/2014/main" id="{F9EE034B-0257-1C45-A7DC-676E48E77CEA}"/>
              </a:ext>
            </a:extLst>
          </p:cNvPr>
          <p:cNvSpPr>
            <a:spLocks noGrp="1"/>
          </p:cNvSpPr>
          <p:nvPr>
            <p:ph type="body" sz="quarter" idx="13"/>
          </p:nvPr>
        </p:nvSpPr>
        <p:spPr bwMode="gray">
          <a:xfrm>
            <a:off x="6583680" y="651302"/>
            <a:ext cx="5111496" cy="353302"/>
          </a:xfrm>
          <a:prstGeom prst="rect">
            <a:avLst/>
          </a:prstGeom>
        </p:spPr>
        <p:txBody>
          <a:bodyPr anchor="b">
            <a:spAutoFit/>
          </a:bodyPr>
          <a:lstStyle>
            <a:lvl1pPr marL="0" indent="0">
              <a:lnSpc>
                <a:spcPct val="82000"/>
              </a:lnSpc>
              <a:buNone/>
              <a:defRPr sz="28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5" name="Text Placeholder 30">
            <a:extLst>
              <a:ext uri="{FF2B5EF4-FFF2-40B4-BE49-F238E27FC236}">
                <a16:creationId xmlns:a16="http://schemas.microsoft.com/office/drawing/2014/main" id="{78F000DC-9EC4-6E4F-BDE7-BFE0E5C1F9AF}"/>
              </a:ext>
            </a:extLst>
          </p:cNvPr>
          <p:cNvSpPr>
            <a:spLocks noGrp="1"/>
          </p:cNvSpPr>
          <p:nvPr>
            <p:ph type="body" sz="quarter" idx="14"/>
          </p:nvPr>
        </p:nvSpPr>
        <p:spPr bwMode="gray">
          <a:xfrm>
            <a:off x="6583680" y="1088136"/>
            <a:ext cx="5111496" cy="236347"/>
          </a:xfrm>
          <a:prstGeom prst="rect">
            <a:avLst/>
          </a:prstGeom>
        </p:spPr>
        <p:txBody>
          <a:bodyPr>
            <a:spAutoFit/>
          </a:bodyPr>
          <a:lstStyle>
            <a:lvl1pPr marL="0" indent="0">
              <a:lnSpc>
                <a:spcPct val="96000"/>
              </a:lnSpc>
              <a:spcBef>
                <a:spcPts val="900"/>
              </a:spcBef>
              <a:buNone/>
              <a:defRPr sz="16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Footer Placeholder 2">
            <a:extLst>
              <a:ext uri="{FF2B5EF4-FFF2-40B4-BE49-F238E27FC236}">
                <a16:creationId xmlns:a16="http://schemas.microsoft.com/office/drawing/2014/main" id="{A5A33399-B0A0-8748-AA79-FC0A5B75845E}"/>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19" name="Title 2">
            <a:extLst>
              <a:ext uri="{FF2B5EF4-FFF2-40B4-BE49-F238E27FC236}">
                <a16:creationId xmlns:a16="http://schemas.microsoft.com/office/drawing/2014/main" id="{FDF89DCF-630A-5A40-B669-67AE58A496BA}"/>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84790201-1828-9648-878F-799A24FACD66}"/>
              </a:ext>
            </a:extLst>
          </p:cNvPr>
          <p:cNvSpPr>
            <a:spLocks noGrp="1"/>
          </p:cNvSpPr>
          <p:nvPr>
            <p:ph sz="quarter" idx="17"/>
          </p:nvPr>
        </p:nvSpPr>
        <p:spPr>
          <a:xfrm>
            <a:off x="495300" y="1719072"/>
            <a:ext cx="5111495" cy="44515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3D198E9A-385B-A740-99CC-B7F700E716FB}"/>
              </a:ext>
            </a:extLst>
          </p:cNvPr>
          <p:cNvSpPr>
            <a:spLocks noGrp="1"/>
          </p:cNvSpPr>
          <p:nvPr>
            <p:ph type="subTitle" idx="1"/>
          </p:nvPr>
        </p:nvSpPr>
        <p:spPr>
          <a:xfrm>
            <a:off x="494189" y="1088136"/>
            <a:ext cx="5111495" cy="236347"/>
          </a:xfrm>
          <a:prstGeom prst="rect">
            <a:avLst/>
          </a:prstGeom>
        </p:spPr>
        <p:txBody>
          <a:bodyPr wrap="square">
            <a:spAutoFit/>
          </a:bodyPr>
          <a:lstStyle>
            <a:lvl1pPr marL="0" indent="0" algn="l">
              <a:lnSpc>
                <a:spcPct val="96000"/>
              </a:lnSpc>
              <a:spcBef>
                <a:spcPts val="9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4" name="Text Placeholder 5">
            <a:extLst>
              <a:ext uri="{FF2B5EF4-FFF2-40B4-BE49-F238E27FC236}">
                <a16:creationId xmlns:a16="http://schemas.microsoft.com/office/drawing/2014/main" id="{47A9C3D7-40EB-2A42-A50B-7587F3F427E5}"/>
              </a:ext>
            </a:extLst>
          </p:cNvPr>
          <p:cNvSpPr>
            <a:spLocks noGrp="1"/>
          </p:cNvSpPr>
          <p:nvPr>
            <p:ph type="body" sz="quarter" idx="15"/>
          </p:nvPr>
        </p:nvSpPr>
        <p:spPr bwMode="gray">
          <a:xfrm>
            <a:off x="6583680" y="1719073"/>
            <a:ext cx="5111496" cy="427024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88019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Blue">
    <p:bg>
      <p:bgPr>
        <a:solidFill>
          <a:schemeClr val="accent1"/>
        </a:solidFill>
        <a:effectLst/>
      </p:bgPr>
    </p:bg>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6E048808-9D96-49F4-AAF9-8EF21E48FAE0}"/>
              </a:ext>
            </a:extLst>
          </p:cNvPr>
          <p:cNvSpPr>
            <a:spLocks/>
          </p:cNvSpPr>
          <p:nvPr userDrawn="1"/>
        </p:nvSpPr>
        <p:spPr bwMode="auto">
          <a:xfrm>
            <a:off x="-876300" y="4977549"/>
            <a:ext cx="12552239" cy="3889360"/>
          </a:xfrm>
          <a:custGeom>
            <a:avLst/>
            <a:gdLst>
              <a:gd name="T0" fmla="*/ 2068 w 2327"/>
              <a:gd name="T1" fmla="*/ 28 h 720"/>
              <a:gd name="T2" fmla="*/ 2029 w 2327"/>
              <a:gd name="T3" fmla="*/ 0 h 720"/>
              <a:gd name="T4" fmla="*/ 1921 w 2327"/>
              <a:gd name="T5" fmla="*/ 0 h 720"/>
              <a:gd name="T6" fmla="*/ 1881 w 2327"/>
              <a:gd name="T7" fmla="*/ 28 h 720"/>
              <a:gd name="T8" fmla="*/ 1706 w 2327"/>
              <a:gd name="T9" fmla="*/ 507 h 720"/>
              <a:gd name="T10" fmla="*/ 1525 w 2327"/>
              <a:gd name="T11" fmla="*/ 28 h 720"/>
              <a:gd name="T12" fmla="*/ 1486 w 2327"/>
              <a:gd name="T13" fmla="*/ 0 h 720"/>
              <a:gd name="T14" fmla="*/ 1379 w 2327"/>
              <a:gd name="T15" fmla="*/ 0 h 720"/>
              <a:gd name="T16" fmla="*/ 1340 w 2327"/>
              <a:gd name="T17" fmla="*/ 28 h 720"/>
              <a:gd name="T18" fmla="*/ 1163 w 2327"/>
              <a:gd name="T19" fmla="*/ 507 h 720"/>
              <a:gd name="T20" fmla="*/ 985 w 2327"/>
              <a:gd name="T21" fmla="*/ 28 h 720"/>
              <a:gd name="T22" fmla="*/ 946 w 2327"/>
              <a:gd name="T23" fmla="*/ 0 h 720"/>
              <a:gd name="T24" fmla="*/ 840 w 2327"/>
              <a:gd name="T25" fmla="*/ 0 h 720"/>
              <a:gd name="T26" fmla="*/ 800 w 2327"/>
              <a:gd name="T27" fmla="*/ 28 h 720"/>
              <a:gd name="T28" fmla="*/ 621 w 2327"/>
              <a:gd name="T29" fmla="*/ 507 h 720"/>
              <a:gd name="T30" fmla="*/ 444 w 2327"/>
              <a:gd name="T31" fmla="*/ 28 h 720"/>
              <a:gd name="T32" fmla="*/ 406 w 2327"/>
              <a:gd name="T33" fmla="*/ 0 h 720"/>
              <a:gd name="T34" fmla="*/ 297 w 2327"/>
              <a:gd name="T35" fmla="*/ 0 h 720"/>
              <a:gd name="T36" fmla="*/ 258 w 2327"/>
              <a:gd name="T37" fmla="*/ 28 h 720"/>
              <a:gd name="T38" fmla="*/ 6 w 2327"/>
              <a:gd name="T39" fmla="*/ 684 h 720"/>
              <a:gd name="T40" fmla="*/ 31 w 2327"/>
              <a:gd name="T41" fmla="*/ 720 h 720"/>
              <a:gd name="T42" fmla="*/ 127 w 2327"/>
              <a:gd name="T43" fmla="*/ 720 h 720"/>
              <a:gd name="T44" fmla="*/ 166 w 2327"/>
              <a:gd name="T45" fmla="*/ 693 h 720"/>
              <a:gd name="T46" fmla="*/ 351 w 2327"/>
              <a:gd name="T47" fmla="*/ 198 h 720"/>
              <a:gd name="T48" fmla="*/ 536 w 2327"/>
              <a:gd name="T49" fmla="*/ 693 h 720"/>
              <a:gd name="T50" fmla="*/ 575 w 2327"/>
              <a:gd name="T51" fmla="*/ 720 h 720"/>
              <a:gd name="T52" fmla="*/ 663 w 2327"/>
              <a:gd name="T53" fmla="*/ 720 h 720"/>
              <a:gd name="T54" fmla="*/ 703 w 2327"/>
              <a:gd name="T55" fmla="*/ 693 h 720"/>
              <a:gd name="T56" fmla="*/ 892 w 2327"/>
              <a:gd name="T57" fmla="*/ 198 h 720"/>
              <a:gd name="T58" fmla="*/ 1075 w 2327"/>
              <a:gd name="T59" fmla="*/ 693 h 720"/>
              <a:gd name="T60" fmla="*/ 1115 w 2327"/>
              <a:gd name="T61" fmla="*/ 720 h 720"/>
              <a:gd name="T62" fmla="*/ 1208 w 2327"/>
              <a:gd name="T63" fmla="*/ 720 h 720"/>
              <a:gd name="T64" fmla="*/ 1247 w 2327"/>
              <a:gd name="T65" fmla="*/ 693 h 720"/>
              <a:gd name="T66" fmla="*/ 1432 w 2327"/>
              <a:gd name="T67" fmla="*/ 198 h 720"/>
              <a:gd name="T68" fmla="*/ 1620 w 2327"/>
              <a:gd name="T69" fmla="*/ 693 h 720"/>
              <a:gd name="T70" fmla="*/ 1659 w 2327"/>
              <a:gd name="T71" fmla="*/ 720 h 720"/>
              <a:gd name="T72" fmla="*/ 1748 w 2327"/>
              <a:gd name="T73" fmla="*/ 720 h 720"/>
              <a:gd name="T74" fmla="*/ 1787 w 2327"/>
              <a:gd name="T75" fmla="*/ 693 h 720"/>
              <a:gd name="T76" fmla="*/ 1973 w 2327"/>
              <a:gd name="T77" fmla="*/ 201 h 720"/>
              <a:gd name="T78" fmla="*/ 2156 w 2327"/>
              <a:gd name="T79" fmla="*/ 693 h 720"/>
              <a:gd name="T80" fmla="*/ 2196 w 2327"/>
              <a:gd name="T81" fmla="*/ 720 h 720"/>
              <a:gd name="T82" fmla="*/ 2295 w 2327"/>
              <a:gd name="T83" fmla="*/ 720 h 720"/>
              <a:gd name="T84" fmla="*/ 2319 w 2327"/>
              <a:gd name="T85" fmla="*/ 684 h 720"/>
              <a:gd name="T86" fmla="*/ 2068 w 2327"/>
              <a:gd name="T87" fmla="*/ 28 h 7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327" h="720">
                <a:moveTo>
                  <a:pt x="2068" y="28"/>
                </a:moveTo>
                <a:cubicBezTo>
                  <a:pt x="2060" y="9"/>
                  <a:pt x="2047" y="0"/>
                  <a:pt x="2029" y="0"/>
                </a:cubicBezTo>
                <a:cubicBezTo>
                  <a:pt x="2029" y="0"/>
                  <a:pt x="2029" y="0"/>
                  <a:pt x="1921" y="0"/>
                </a:cubicBezTo>
                <a:cubicBezTo>
                  <a:pt x="1903" y="0"/>
                  <a:pt x="1889" y="9"/>
                  <a:pt x="1881" y="28"/>
                </a:cubicBezTo>
                <a:cubicBezTo>
                  <a:pt x="1881" y="28"/>
                  <a:pt x="1881" y="28"/>
                  <a:pt x="1706" y="507"/>
                </a:cubicBezTo>
                <a:cubicBezTo>
                  <a:pt x="1706" y="507"/>
                  <a:pt x="1706" y="507"/>
                  <a:pt x="1525" y="28"/>
                </a:cubicBezTo>
                <a:cubicBezTo>
                  <a:pt x="1517" y="9"/>
                  <a:pt x="1504" y="0"/>
                  <a:pt x="1486" y="0"/>
                </a:cubicBezTo>
                <a:cubicBezTo>
                  <a:pt x="1486" y="0"/>
                  <a:pt x="1486" y="0"/>
                  <a:pt x="1379" y="0"/>
                </a:cubicBezTo>
                <a:cubicBezTo>
                  <a:pt x="1361" y="0"/>
                  <a:pt x="1348" y="9"/>
                  <a:pt x="1340" y="28"/>
                </a:cubicBezTo>
                <a:cubicBezTo>
                  <a:pt x="1340" y="28"/>
                  <a:pt x="1340" y="28"/>
                  <a:pt x="1163" y="507"/>
                </a:cubicBezTo>
                <a:cubicBezTo>
                  <a:pt x="1163" y="507"/>
                  <a:pt x="1163" y="507"/>
                  <a:pt x="985" y="28"/>
                </a:cubicBezTo>
                <a:cubicBezTo>
                  <a:pt x="978" y="9"/>
                  <a:pt x="964" y="0"/>
                  <a:pt x="946" y="0"/>
                </a:cubicBezTo>
                <a:cubicBezTo>
                  <a:pt x="946" y="0"/>
                  <a:pt x="946" y="0"/>
                  <a:pt x="840" y="0"/>
                </a:cubicBezTo>
                <a:cubicBezTo>
                  <a:pt x="822" y="0"/>
                  <a:pt x="808" y="9"/>
                  <a:pt x="800" y="28"/>
                </a:cubicBezTo>
                <a:cubicBezTo>
                  <a:pt x="800" y="28"/>
                  <a:pt x="800" y="28"/>
                  <a:pt x="621" y="507"/>
                </a:cubicBezTo>
                <a:cubicBezTo>
                  <a:pt x="621" y="507"/>
                  <a:pt x="621" y="507"/>
                  <a:pt x="444" y="28"/>
                </a:cubicBezTo>
                <a:cubicBezTo>
                  <a:pt x="436" y="9"/>
                  <a:pt x="424" y="0"/>
                  <a:pt x="406" y="0"/>
                </a:cubicBezTo>
                <a:cubicBezTo>
                  <a:pt x="406" y="0"/>
                  <a:pt x="406" y="0"/>
                  <a:pt x="297" y="0"/>
                </a:cubicBezTo>
                <a:cubicBezTo>
                  <a:pt x="279" y="0"/>
                  <a:pt x="265" y="9"/>
                  <a:pt x="258" y="28"/>
                </a:cubicBezTo>
                <a:cubicBezTo>
                  <a:pt x="258" y="28"/>
                  <a:pt x="258" y="28"/>
                  <a:pt x="6" y="684"/>
                </a:cubicBezTo>
                <a:cubicBezTo>
                  <a:pt x="0" y="702"/>
                  <a:pt x="8" y="720"/>
                  <a:pt x="31" y="720"/>
                </a:cubicBezTo>
                <a:cubicBezTo>
                  <a:pt x="31" y="720"/>
                  <a:pt x="31" y="720"/>
                  <a:pt x="127" y="720"/>
                </a:cubicBezTo>
                <a:cubicBezTo>
                  <a:pt x="145" y="720"/>
                  <a:pt x="160" y="711"/>
                  <a:pt x="166" y="693"/>
                </a:cubicBezTo>
                <a:cubicBezTo>
                  <a:pt x="166" y="693"/>
                  <a:pt x="166" y="693"/>
                  <a:pt x="351" y="198"/>
                </a:cubicBezTo>
                <a:cubicBezTo>
                  <a:pt x="351" y="198"/>
                  <a:pt x="351" y="198"/>
                  <a:pt x="536" y="693"/>
                </a:cubicBezTo>
                <a:cubicBezTo>
                  <a:pt x="543" y="712"/>
                  <a:pt x="557" y="720"/>
                  <a:pt x="575" y="720"/>
                </a:cubicBezTo>
                <a:cubicBezTo>
                  <a:pt x="575" y="720"/>
                  <a:pt x="575" y="720"/>
                  <a:pt x="663" y="720"/>
                </a:cubicBezTo>
                <a:cubicBezTo>
                  <a:pt x="682" y="720"/>
                  <a:pt x="695" y="712"/>
                  <a:pt x="703" y="693"/>
                </a:cubicBezTo>
                <a:cubicBezTo>
                  <a:pt x="703" y="693"/>
                  <a:pt x="703" y="693"/>
                  <a:pt x="892" y="198"/>
                </a:cubicBezTo>
                <a:cubicBezTo>
                  <a:pt x="892" y="198"/>
                  <a:pt x="892" y="198"/>
                  <a:pt x="1075" y="693"/>
                </a:cubicBezTo>
                <a:cubicBezTo>
                  <a:pt x="1083" y="711"/>
                  <a:pt x="1097" y="720"/>
                  <a:pt x="1115" y="720"/>
                </a:cubicBezTo>
                <a:cubicBezTo>
                  <a:pt x="1115" y="720"/>
                  <a:pt x="1115" y="720"/>
                  <a:pt x="1208" y="720"/>
                </a:cubicBezTo>
                <a:cubicBezTo>
                  <a:pt x="1226" y="720"/>
                  <a:pt x="1240" y="711"/>
                  <a:pt x="1247" y="693"/>
                </a:cubicBezTo>
                <a:cubicBezTo>
                  <a:pt x="1247" y="693"/>
                  <a:pt x="1247" y="693"/>
                  <a:pt x="1432" y="198"/>
                </a:cubicBezTo>
                <a:cubicBezTo>
                  <a:pt x="1432" y="198"/>
                  <a:pt x="1432" y="198"/>
                  <a:pt x="1620" y="693"/>
                </a:cubicBezTo>
                <a:cubicBezTo>
                  <a:pt x="1627" y="712"/>
                  <a:pt x="1641" y="720"/>
                  <a:pt x="1659" y="720"/>
                </a:cubicBezTo>
                <a:cubicBezTo>
                  <a:pt x="1659" y="720"/>
                  <a:pt x="1659" y="720"/>
                  <a:pt x="1748" y="720"/>
                </a:cubicBezTo>
                <a:cubicBezTo>
                  <a:pt x="1766" y="720"/>
                  <a:pt x="1779" y="712"/>
                  <a:pt x="1787" y="693"/>
                </a:cubicBezTo>
                <a:cubicBezTo>
                  <a:pt x="1787" y="693"/>
                  <a:pt x="1787" y="693"/>
                  <a:pt x="1973" y="201"/>
                </a:cubicBezTo>
                <a:cubicBezTo>
                  <a:pt x="1973" y="201"/>
                  <a:pt x="1973" y="201"/>
                  <a:pt x="2156" y="693"/>
                </a:cubicBezTo>
                <a:cubicBezTo>
                  <a:pt x="2162" y="711"/>
                  <a:pt x="2178" y="720"/>
                  <a:pt x="2196" y="720"/>
                </a:cubicBezTo>
                <a:cubicBezTo>
                  <a:pt x="2196" y="720"/>
                  <a:pt x="2196" y="720"/>
                  <a:pt x="2295" y="720"/>
                </a:cubicBezTo>
                <a:cubicBezTo>
                  <a:pt x="2317" y="720"/>
                  <a:pt x="2327" y="702"/>
                  <a:pt x="2319" y="684"/>
                </a:cubicBezTo>
                <a:cubicBezTo>
                  <a:pt x="2319" y="684"/>
                  <a:pt x="2319" y="684"/>
                  <a:pt x="2068" y="28"/>
                </a:cubicBezTo>
                <a:close/>
              </a:path>
            </a:pathLst>
          </a:custGeom>
          <a:solidFill>
            <a:srgbClr val="214ACD"/>
          </a:solidFill>
          <a:ln>
            <a:noFill/>
          </a:ln>
          <a:effectLst>
            <a:innerShdw blurRad="63500" dist="50800" dir="13500000">
              <a:prstClr val="black">
                <a:alpha val="50000"/>
              </a:prstClr>
            </a:innerShdw>
          </a:effectLst>
        </p:spPr>
        <p:txBody>
          <a:bodyPr vert="horz" wrap="square" lIns="91440" tIns="45720" rIns="91440" bIns="45720" numCol="1" anchor="t" anchorCtr="0" compatLnSpc="1">
            <a:prstTxWarp prst="textNoShape">
              <a:avLst/>
            </a:prstTxWarp>
          </a:bodyPr>
          <a:lstStyle/>
          <a:p>
            <a:endParaRPr lang="en-US"/>
          </a:p>
        </p:txBody>
      </p:sp>
      <p:sp>
        <p:nvSpPr>
          <p:cNvPr id="35" name="Text Placeholder 48">
            <a:extLst>
              <a:ext uri="{FF2B5EF4-FFF2-40B4-BE49-F238E27FC236}">
                <a16:creationId xmlns:a16="http://schemas.microsoft.com/office/drawing/2014/main" id="{AF53501B-85ED-A842-A9B0-46F3598AE1CD}"/>
              </a:ext>
            </a:extLst>
          </p:cNvPr>
          <p:cNvSpPr>
            <a:spLocks noGrp="1"/>
          </p:cNvSpPr>
          <p:nvPr>
            <p:ph type="body" sz="quarter" idx="14" hasCustomPrompt="1"/>
          </p:nvPr>
        </p:nvSpPr>
        <p:spPr bwMode="gray">
          <a:xfrm>
            <a:off x="479626" y="5520817"/>
            <a:ext cx="6454175"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0" name="TextBox 9">
            <a:extLst>
              <a:ext uri="{FF2B5EF4-FFF2-40B4-BE49-F238E27FC236}">
                <a16:creationId xmlns:a16="http://schemas.microsoft.com/office/drawing/2014/main" id="{8B2608F0-95ED-EF42-8399-6A838020E813}"/>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2">
                    <a:lumMod val="40000"/>
                    <a:lumOff val="60000"/>
                  </a:schemeClr>
                </a:solidFill>
              </a:rPr>
              <a:t>Confidential – Qualcomm Technologies, Inc. and/or its affiliated companies – May Contain Trade Secrets</a:t>
            </a:r>
          </a:p>
        </p:txBody>
      </p:sp>
      <p:sp>
        <p:nvSpPr>
          <p:cNvPr id="11" name="Text Placeholder 7">
            <a:extLst>
              <a:ext uri="{FF2B5EF4-FFF2-40B4-BE49-F238E27FC236}">
                <a16:creationId xmlns:a16="http://schemas.microsoft.com/office/drawing/2014/main" id="{A4CE2BBA-DEBC-8040-A56C-C6C64C29A740}"/>
              </a:ext>
            </a:extLst>
          </p:cNvPr>
          <p:cNvSpPr>
            <a:spLocks noGrp="1"/>
          </p:cNvSpPr>
          <p:nvPr>
            <p:ph type="body" sz="quarter" idx="10" hasCustomPrompt="1"/>
          </p:nvPr>
        </p:nvSpPr>
        <p:spPr bwMode="gray">
          <a:xfrm>
            <a:off x="495300" y="4195085"/>
            <a:ext cx="833437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000" b="1" spc="30" baseline="0">
                <a:solidFill>
                  <a:schemeClr val="bg1"/>
                </a:solidFill>
              </a:defRPr>
            </a:lvl1pPr>
            <a:lvl2pPr marL="0" indent="0">
              <a:lnSpc>
                <a:spcPct val="96000"/>
              </a:lnSpc>
              <a:spcBef>
                <a:spcPts val="0"/>
              </a:spcBef>
              <a:buFont typeface="Microsoft Sans Serif" panose="020B0604020202020204" pitchFamily="34" charset="0"/>
              <a:buNone/>
              <a:defRPr sz="16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 Employing entity</a:t>
            </a:r>
          </a:p>
          <a:p>
            <a:pPr lvl="1"/>
            <a:endParaRPr lang="en-US" dirty="0"/>
          </a:p>
        </p:txBody>
      </p:sp>
      <p:sp>
        <p:nvSpPr>
          <p:cNvPr id="12" name="Text Placeholder 5">
            <a:extLst>
              <a:ext uri="{FF2B5EF4-FFF2-40B4-BE49-F238E27FC236}">
                <a16:creationId xmlns:a16="http://schemas.microsoft.com/office/drawing/2014/main" id="{1BFE83DC-9E6F-C938-88C6-2E34095F842F}"/>
              </a:ext>
            </a:extLst>
          </p:cNvPr>
          <p:cNvSpPr>
            <a:spLocks noGrp="1"/>
          </p:cNvSpPr>
          <p:nvPr>
            <p:ph type="body" sz="quarter" idx="13" hasCustomPrompt="1"/>
          </p:nvPr>
        </p:nvSpPr>
        <p:spPr bwMode="gray">
          <a:xfrm>
            <a:off x="8829675" y="512165"/>
            <a:ext cx="2867025" cy="262176"/>
          </a:xfrm>
          <a:prstGeom prst="rect">
            <a:avLst/>
          </a:prstGeom>
        </p:spPr>
        <p:txBody>
          <a:bodyPr wrap="none"/>
          <a:lstStyle>
            <a:lvl1pPr marL="0" indent="0" algn="r">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13" name="Title 2">
            <a:extLst>
              <a:ext uri="{FF2B5EF4-FFF2-40B4-BE49-F238E27FC236}">
                <a16:creationId xmlns:a16="http://schemas.microsoft.com/office/drawing/2014/main" id="{ABD83B88-A2C3-D414-9EA3-8923652EF50B}"/>
              </a:ext>
            </a:extLst>
          </p:cNvPr>
          <p:cNvSpPr>
            <a:spLocks noGrp="1"/>
          </p:cNvSpPr>
          <p:nvPr>
            <p:ph type="title"/>
          </p:nvPr>
        </p:nvSpPr>
        <p:spPr bwMode="gray">
          <a:xfrm>
            <a:off x="431638" y="2631736"/>
            <a:ext cx="8416582" cy="1445909"/>
          </a:xfrm>
        </p:spPr>
        <p:txBody>
          <a:bodyPr wrap="square">
            <a:spAutoFit/>
          </a:bodyPr>
          <a:lstStyle>
            <a:lvl1pPr>
              <a:lnSpc>
                <a:spcPct val="87000"/>
              </a:lnSpc>
              <a:defRPr sz="5400">
                <a:solidFill>
                  <a:schemeClr val="bg1"/>
                </a:solidFill>
              </a:defRPr>
            </a:lvl1pPr>
          </a:lstStyle>
          <a:p>
            <a:r>
              <a:rPr lang="en-US"/>
              <a:t>Click to edit Master title style</a:t>
            </a:r>
            <a:endParaRPr lang="en-US" dirty="0"/>
          </a:p>
        </p:txBody>
      </p:sp>
      <p:sp>
        <p:nvSpPr>
          <p:cNvPr id="14" name="Freeform 5">
            <a:extLst>
              <a:ext uri="{FF2B5EF4-FFF2-40B4-BE49-F238E27FC236}">
                <a16:creationId xmlns:a16="http://schemas.microsoft.com/office/drawing/2014/main" id="{4631230A-B24E-306B-C5ED-54A596C81C1B}"/>
              </a:ext>
            </a:extLst>
          </p:cNvPr>
          <p:cNvSpPr>
            <a:spLocks noChangeAspect="1" noEditPoints="1"/>
          </p:cNvSpPr>
          <p:nvPr userDrawn="1"/>
        </p:nvSpPr>
        <p:spPr bwMode="black">
          <a:xfrm>
            <a:off x="482438" y="460180"/>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15" name="Text Placeholder 7">
            <a:extLst>
              <a:ext uri="{FF2B5EF4-FFF2-40B4-BE49-F238E27FC236}">
                <a16:creationId xmlns:a16="http://schemas.microsoft.com/office/drawing/2014/main" id="{1C4BFDED-1EBC-5640-DD94-82C0EE38DB2E}"/>
              </a:ext>
            </a:extLst>
          </p:cNvPr>
          <p:cNvSpPr>
            <a:spLocks noGrp="1"/>
          </p:cNvSpPr>
          <p:nvPr>
            <p:ph type="body" sz="quarter" idx="12" hasCustomPrompt="1"/>
          </p:nvPr>
        </p:nvSpPr>
        <p:spPr bwMode="gray">
          <a:xfrm>
            <a:off x="3103563" y="512165"/>
            <a:ext cx="4783137" cy="226772"/>
          </a:xfrm>
          <a:prstGeom prst="rect">
            <a:avLst/>
          </a:prstGeom>
        </p:spPr>
        <p:txBody>
          <a:bodyPr wrap="none"/>
          <a:lstStyle>
            <a:lvl1pPr marL="0" indent="0" algn="r">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5" name="TextBox 4">
            <a:extLst>
              <a:ext uri="{FF2B5EF4-FFF2-40B4-BE49-F238E27FC236}">
                <a16:creationId xmlns:a16="http://schemas.microsoft.com/office/drawing/2014/main" id="{E5A8B1D4-C59D-98CB-5E9E-DD01E14C9A49}"/>
              </a:ext>
            </a:extLst>
          </p:cNvPr>
          <p:cNvSpPr txBox="1"/>
          <p:nvPr userDrawn="1"/>
        </p:nvSpPr>
        <p:spPr>
          <a:xfrm>
            <a:off x="479708" y="6534114"/>
            <a:ext cx="524770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2">
                    <a:lumMod val="40000"/>
                    <a:lumOff val="60000"/>
                  </a:schemeClr>
                </a:solidFill>
              </a:rPr>
              <a:t>Snapdragon and Qualcomm branded products are products of Qualcomm Technologies, Inc. and/or its subsidiaries.</a:t>
            </a:r>
          </a:p>
        </p:txBody>
      </p:sp>
    </p:spTree>
    <p:extLst>
      <p:ext uri="{BB962C8B-B14F-4D97-AF65-F5344CB8AC3E}">
        <p14:creationId xmlns:p14="http://schemas.microsoft.com/office/powerpoint/2010/main" val="1951717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Cutaway 1/3 Right Blue">
    <p:spTree>
      <p:nvGrpSpPr>
        <p:cNvPr id="1" name=""/>
        <p:cNvGrpSpPr/>
        <p:nvPr/>
      </p:nvGrpSpPr>
      <p:grpSpPr>
        <a:xfrm>
          <a:off x="0" y="0"/>
          <a:ext cx="0" cy="0"/>
          <a:chOff x="0" y="0"/>
          <a:chExt cx="0" cy="0"/>
        </a:xfrm>
      </p:grpSpPr>
      <p:sp>
        <p:nvSpPr>
          <p:cNvPr id="19" name="Rectangle: Rounded Corners 18">
            <a:extLst>
              <a:ext uri="{FF2B5EF4-FFF2-40B4-BE49-F238E27FC236}">
                <a16:creationId xmlns:a16="http://schemas.microsoft.com/office/drawing/2014/main" id="{A7C99A1E-5CFA-4EFC-A063-074EDF821119}"/>
              </a:ext>
            </a:extLst>
          </p:cNvPr>
          <p:cNvSpPr/>
          <p:nvPr userDrawn="1"/>
        </p:nvSpPr>
        <p:spPr bwMode="gray">
          <a:xfrm>
            <a:off x="8460293" y="-139701"/>
            <a:ext cx="3871407" cy="6499717"/>
          </a:xfrm>
          <a:prstGeom prst="roundRect">
            <a:avLst>
              <a:gd name="adj" fmla="val 1715"/>
            </a:avLst>
          </a:prstGeom>
          <a:solidFill>
            <a:schemeClr val="accent1"/>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9" name="Text Placeholder 5">
            <a:extLst>
              <a:ext uri="{FF2B5EF4-FFF2-40B4-BE49-F238E27FC236}">
                <a16:creationId xmlns:a16="http://schemas.microsoft.com/office/drawing/2014/main" id="{51E58B32-BF86-1B4F-849D-754C4E8DC536}"/>
              </a:ext>
            </a:extLst>
          </p:cNvPr>
          <p:cNvSpPr>
            <a:spLocks noGrp="1"/>
          </p:cNvSpPr>
          <p:nvPr>
            <p:ph type="body" sz="quarter" idx="12"/>
          </p:nvPr>
        </p:nvSpPr>
        <p:spPr bwMode="gray">
          <a:xfrm>
            <a:off x="8829675" y="2057185"/>
            <a:ext cx="2867026" cy="4111626"/>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marL="173736" indent="-173736">
              <a:buFont typeface="Arial" panose="020B0604020202020204" pitchFamily="34" charset="0"/>
              <a:buChar char="•"/>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ooter Placeholder 2">
            <a:extLst>
              <a:ext uri="{FF2B5EF4-FFF2-40B4-BE49-F238E27FC236}">
                <a16:creationId xmlns:a16="http://schemas.microsoft.com/office/drawing/2014/main" id="{5DE0D3DD-B6A4-C940-B9C1-3942EE6EDD97}"/>
              </a:ext>
            </a:extLst>
          </p:cNvPr>
          <p:cNvSpPr>
            <a:spLocks noGrp="1"/>
          </p:cNvSpPr>
          <p:nvPr>
            <p:ph type="ftr" sz="quarter" idx="16"/>
          </p:nvPr>
        </p:nvSpPr>
        <p:spPr>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20" name="Title 2">
            <a:extLst>
              <a:ext uri="{FF2B5EF4-FFF2-40B4-BE49-F238E27FC236}">
                <a16:creationId xmlns:a16="http://schemas.microsoft.com/office/drawing/2014/main" id="{4FFDFB95-D15C-9443-A4A8-88A88E287BEB}"/>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21" name="Subtitle">
            <a:extLst>
              <a:ext uri="{FF2B5EF4-FFF2-40B4-BE49-F238E27FC236}">
                <a16:creationId xmlns:a16="http://schemas.microsoft.com/office/drawing/2014/main" id="{34DC837C-21C7-DF42-9E81-CB31882DC1D9}"/>
              </a:ext>
            </a:extLst>
          </p:cNvPr>
          <p:cNvSpPr>
            <a:spLocks noGrp="1"/>
          </p:cNvSpPr>
          <p:nvPr>
            <p:ph type="subTitle" idx="1"/>
          </p:nvPr>
        </p:nvSpPr>
        <p:spPr>
          <a:xfrm>
            <a:off x="494189" y="1088136"/>
            <a:ext cx="6426200" cy="236347"/>
          </a:xfrm>
          <a:prstGeom prst="rect">
            <a:avLst/>
          </a:prstGeom>
        </p:spPr>
        <p:txBody>
          <a:bodyPr wrap="square">
            <a:spAutoFit/>
          </a:bodyPr>
          <a:lstStyle>
            <a:lvl1pPr marL="0" indent="0" algn="l">
              <a:lnSpc>
                <a:spcPct val="96000"/>
              </a:lnSpc>
              <a:spcBef>
                <a:spcPts val="9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4032264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utaway 1/3 Right White">
    <p:spTree>
      <p:nvGrpSpPr>
        <p:cNvPr id="1" name=""/>
        <p:cNvGrpSpPr/>
        <p:nvPr/>
      </p:nvGrpSpPr>
      <p:grpSpPr>
        <a:xfrm>
          <a:off x="0" y="0"/>
          <a:ext cx="0" cy="0"/>
          <a:chOff x="0" y="0"/>
          <a:chExt cx="0" cy="0"/>
        </a:xfrm>
      </p:grpSpPr>
      <p:sp>
        <p:nvSpPr>
          <p:cNvPr id="14" name="Rectangle: Rounded Corners 18">
            <a:extLst>
              <a:ext uri="{FF2B5EF4-FFF2-40B4-BE49-F238E27FC236}">
                <a16:creationId xmlns:a16="http://schemas.microsoft.com/office/drawing/2014/main" id="{B140C577-27DD-4548-9339-2D1F327E54F9}"/>
              </a:ext>
            </a:extLst>
          </p:cNvPr>
          <p:cNvSpPr/>
          <p:nvPr userDrawn="1"/>
        </p:nvSpPr>
        <p:spPr bwMode="gray">
          <a:xfrm>
            <a:off x="8460293" y="-139701"/>
            <a:ext cx="3871407" cy="6499717"/>
          </a:xfrm>
          <a:prstGeom prst="roundRect">
            <a:avLst>
              <a:gd name="adj" fmla="val 1715"/>
            </a:avLst>
          </a:prstGeom>
          <a:solidFill>
            <a:schemeClr val="bg1"/>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7" name="Text Placeholder 5">
            <a:extLst>
              <a:ext uri="{FF2B5EF4-FFF2-40B4-BE49-F238E27FC236}">
                <a16:creationId xmlns:a16="http://schemas.microsoft.com/office/drawing/2014/main" id="{68C10A23-AB9B-344F-BDAE-6E127C4D2687}"/>
              </a:ext>
            </a:extLst>
          </p:cNvPr>
          <p:cNvSpPr>
            <a:spLocks noGrp="1"/>
          </p:cNvSpPr>
          <p:nvPr>
            <p:ph type="body" sz="quarter" idx="12"/>
          </p:nvPr>
        </p:nvSpPr>
        <p:spPr bwMode="gray">
          <a:xfrm>
            <a:off x="8829675" y="2057185"/>
            <a:ext cx="2867026" cy="4111626"/>
          </a:xfrm>
          <a:prstGeom prst="rect">
            <a:avLst/>
          </a:prstGeom>
        </p:spPr>
        <p:txBody>
          <a:bodyPr/>
          <a:lstStyle>
            <a:lvl1pPr>
              <a:buClr>
                <a:schemeClr val="tx2"/>
              </a:buClr>
              <a:defRPr>
                <a:solidFill>
                  <a:schemeClr val="tx2"/>
                </a:solidFill>
              </a:defRPr>
            </a:lvl1pPr>
            <a:lvl2pPr>
              <a:buClr>
                <a:schemeClr val="tx2"/>
              </a:buClr>
              <a:defRPr>
                <a:solidFill>
                  <a:schemeClr val="tx2"/>
                </a:solidFill>
              </a:defRPr>
            </a:lvl2pPr>
            <a:lvl3pPr>
              <a:buClr>
                <a:schemeClr val="tx2"/>
              </a:buClr>
              <a:defRPr>
                <a:solidFill>
                  <a:schemeClr val="tx2"/>
                </a:solidFill>
              </a:defRPr>
            </a:lvl3pPr>
            <a:lvl4pPr>
              <a:buClr>
                <a:schemeClr val="tx2"/>
              </a:buClr>
              <a:defRPr>
                <a:solidFill>
                  <a:schemeClr val="tx2"/>
                </a:solidFill>
              </a:defRPr>
            </a:lvl4pPr>
            <a:lvl5pPr marL="173736" indent="-173736">
              <a:buClr>
                <a:schemeClr val="tx2"/>
              </a:buClr>
              <a:buFont typeface="Arial" panose="020B0604020202020204" pitchFamily="34" charset="0"/>
              <a:buChar char="•"/>
              <a:defRPr>
                <a:solidFill>
                  <a:schemeClr val="tx2"/>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2">
            <a:extLst>
              <a:ext uri="{FF2B5EF4-FFF2-40B4-BE49-F238E27FC236}">
                <a16:creationId xmlns:a16="http://schemas.microsoft.com/office/drawing/2014/main" id="{D268E469-C052-664A-A93C-80358167877C}"/>
              </a:ext>
            </a:extLst>
          </p:cNvPr>
          <p:cNvSpPr>
            <a:spLocks noGrp="1"/>
          </p:cNvSpPr>
          <p:nvPr>
            <p:ph type="ftr" sz="quarter" idx="16"/>
          </p:nvPr>
        </p:nvSpPr>
        <p:spPr>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11" name="Title 2">
            <a:extLst>
              <a:ext uri="{FF2B5EF4-FFF2-40B4-BE49-F238E27FC236}">
                <a16:creationId xmlns:a16="http://schemas.microsoft.com/office/drawing/2014/main" id="{CDB1ACE2-BCC7-6341-8940-FF64DFA79FEB}"/>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3" name="Subtitle">
            <a:extLst>
              <a:ext uri="{FF2B5EF4-FFF2-40B4-BE49-F238E27FC236}">
                <a16:creationId xmlns:a16="http://schemas.microsoft.com/office/drawing/2014/main" id="{B67435D6-1D31-9249-A99A-C5DD01E90B8D}"/>
              </a:ext>
            </a:extLst>
          </p:cNvPr>
          <p:cNvSpPr>
            <a:spLocks noGrp="1"/>
          </p:cNvSpPr>
          <p:nvPr>
            <p:ph type="subTitle" idx="1"/>
          </p:nvPr>
        </p:nvSpPr>
        <p:spPr>
          <a:xfrm>
            <a:off x="494189" y="1088136"/>
            <a:ext cx="6426200" cy="236347"/>
          </a:xfrm>
          <a:prstGeom prst="rect">
            <a:avLst/>
          </a:prstGeom>
        </p:spPr>
        <p:txBody>
          <a:bodyPr wrap="square">
            <a:spAutoFit/>
          </a:bodyPr>
          <a:lstStyle>
            <a:lvl1pPr marL="0" indent="0" algn="l">
              <a:lnSpc>
                <a:spcPct val="96000"/>
              </a:lnSpc>
              <a:spcBef>
                <a:spcPts val="9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257414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utaway 1/3 Right Nickel">
    <p:spTree>
      <p:nvGrpSpPr>
        <p:cNvPr id="1" name=""/>
        <p:cNvGrpSpPr/>
        <p:nvPr/>
      </p:nvGrpSpPr>
      <p:grpSpPr>
        <a:xfrm>
          <a:off x="0" y="0"/>
          <a:ext cx="0" cy="0"/>
          <a:chOff x="0" y="0"/>
          <a:chExt cx="0" cy="0"/>
        </a:xfrm>
      </p:grpSpPr>
      <p:sp>
        <p:nvSpPr>
          <p:cNvPr id="14" name="Rectangle: Rounded Corners 18">
            <a:extLst>
              <a:ext uri="{FF2B5EF4-FFF2-40B4-BE49-F238E27FC236}">
                <a16:creationId xmlns:a16="http://schemas.microsoft.com/office/drawing/2014/main" id="{B140C577-27DD-4548-9339-2D1F327E54F9}"/>
              </a:ext>
            </a:extLst>
          </p:cNvPr>
          <p:cNvSpPr/>
          <p:nvPr userDrawn="1"/>
        </p:nvSpPr>
        <p:spPr bwMode="gray">
          <a:xfrm>
            <a:off x="8460293" y="-139701"/>
            <a:ext cx="3871407" cy="6499717"/>
          </a:xfrm>
          <a:prstGeom prst="roundRect">
            <a:avLst>
              <a:gd name="adj" fmla="val 1715"/>
            </a:avLst>
          </a:prstGeom>
          <a:solidFill>
            <a:schemeClr val="accent6">
              <a:lumMod val="40000"/>
              <a:lumOff val="60000"/>
            </a:schemeClr>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7" name="Text Placeholder 5">
            <a:extLst>
              <a:ext uri="{FF2B5EF4-FFF2-40B4-BE49-F238E27FC236}">
                <a16:creationId xmlns:a16="http://schemas.microsoft.com/office/drawing/2014/main" id="{8CF46E0A-A9CC-A449-8C05-C6709771610D}"/>
              </a:ext>
            </a:extLst>
          </p:cNvPr>
          <p:cNvSpPr>
            <a:spLocks noGrp="1"/>
          </p:cNvSpPr>
          <p:nvPr>
            <p:ph type="body" sz="quarter" idx="12"/>
          </p:nvPr>
        </p:nvSpPr>
        <p:spPr bwMode="gray">
          <a:xfrm>
            <a:off x="8829675" y="2057185"/>
            <a:ext cx="2867026" cy="4111626"/>
          </a:xfrm>
          <a:prstGeom prst="rect">
            <a:avLst/>
          </a:prstGeom>
        </p:spPr>
        <p:txBody>
          <a:bodyPr/>
          <a:lstStyle>
            <a:lvl1pPr>
              <a:buClr>
                <a:schemeClr val="tx2"/>
              </a:buClr>
              <a:defRPr>
                <a:solidFill>
                  <a:schemeClr val="tx2"/>
                </a:solidFill>
              </a:defRPr>
            </a:lvl1pPr>
            <a:lvl2pPr>
              <a:buClr>
                <a:schemeClr val="tx2"/>
              </a:buClr>
              <a:defRPr>
                <a:solidFill>
                  <a:schemeClr val="tx2"/>
                </a:solidFill>
              </a:defRPr>
            </a:lvl2pPr>
            <a:lvl3pPr>
              <a:buClr>
                <a:schemeClr val="tx2"/>
              </a:buClr>
              <a:defRPr>
                <a:solidFill>
                  <a:schemeClr val="tx2"/>
                </a:solidFill>
              </a:defRPr>
            </a:lvl3pPr>
            <a:lvl4pPr>
              <a:buClr>
                <a:schemeClr val="tx2"/>
              </a:buClr>
              <a:defRPr>
                <a:solidFill>
                  <a:schemeClr val="tx2"/>
                </a:solidFill>
              </a:defRPr>
            </a:lvl4pPr>
            <a:lvl5pPr marL="173736" indent="-173736">
              <a:buClr>
                <a:schemeClr val="tx2"/>
              </a:buClr>
              <a:buFont typeface="Arial" panose="020B0604020202020204" pitchFamily="34" charset="0"/>
              <a:buChar char="•"/>
              <a:defRPr>
                <a:solidFill>
                  <a:schemeClr val="tx2"/>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2">
            <a:extLst>
              <a:ext uri="{FF2B5EF4-FFF2-40B4-BE49-F238E27FC236}">
                <a16:creationId xmlns:a16="http://schemas.microsoft.com/office/drawing/2014/main" id="{04A1FA0A-CF2F-2D47-9760-01BB1540C97B}"/>
              </a:ext>
            </a:extLst>
          </p:cNvPr>
          <p:cNvSpPr>
            <a:spLocks noGrp="1"/>
          </p:cNvSpPr>
          <p:nvPr>
            <p:ph type="ftr" sz="quarter" idx="16"/>
          </p:nvPr>
        </p:nvSpPr>
        <p:spPr>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11" name="Title 2">
            <a:extLst>
              <a:ext uri="{FF2B5EF4-FFF2-40B4-BE49-F238E27FC236}">
                <a16:creationId xmlns:a16="http://schemas.microsoft.com/office/drawing/2014/main" id="{F33D036D-3D4A-8040-BCBE-BB5197725432}"/>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3" name="Subtitle">
            <a:extLst>
              <a:ext uri="{FF2B5EF4-FFF2-40B4-BE49-F238E27FC236}">
                <a16:creationId xmlns:a16="http://schemas.microsoft.com/office/drawing/2014/main" id="{EB1DBC36-E9EE-6B4A-915A-898BDB514718}"/>
              </a:ext>
            </a:extLst>
          </p:cNvPr>
          <p:cNvSpPr>
            <a:spLocks noGrp="1"/>
          </p:cNvSpPr>
          <p:nvPr>
            <p:ph type="subTitle" idx="1"/>
          </p:nvPr>
        </p:nvSpPr>
        <p:spPr>
          <a:xfrm>
            <a:off x="494189" y="1088136"/>
            <a:ext cx="6426200" cy="236347"/>
          </a:xfrm>
          <a:prstGeom prst="rect">
            <a:avLst/>
          </a:prstGeom>
        </p:spPr>
        <p:txBody>
          <a:bodyPr wrap="square">
            <a:spAutoFit/>
          </a:bodyPr>
          <a:lstStyle>
            <a:lvl1pPr marL="0" indent="0" algn="l">
              <a:lnSpc>
                <a:spcPct val="96000"/>
              </a:lnSpc>
              <a:spcBef>
                <a:spcPts val="9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1727538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Cutaway 1/3 Right Gun Metal">
    <p:spTree>
      <p:nvGrpSpPr>
        <p:cNvPr id="1" name=""/>
        <p:cNvGrpSpPr/>
        <p:nvPr/>
      </p:nvGrpSpPr>
      <p:grpSpPr>
        <a:xfrm>
          <a:off x="0" y="0"/>
          <a:ext cx="0" cy="0"/>
          <a:chOff x="0" y="0"/>
          <a:chExt cx="0" cy="0"/>
        </a:xfrm>
      </p:grpSpPr>
      <p:sp>
        <p:nvSpPr>
          <p:cNvPr id="9" name="Rectangle: Rounded Corners 18">
            <a:extLst>
              <a:ext uri="{FF2B5EF4-FFF2-40B4-BE49-F238E27FC236}">
                <a16:creationId xmlns:a16="http://schemas.microsoft.com/office/drawing/2014/main" id="{4D80D427-68E5-9F42-B2B3-61C71D73B8B7}"/>
              </a:ext>
            </a:extLst>
          </p:cNvPr>
          <p:cNvSpPr/>
          <p:nvPr userDrawn="1"/>
        </p:nvSpPr>
        <p:spPr bwMode="gray">
          <a:xfrm>
            <a:off x="8460293" y="-139701"/>
            <a:ext cx="3871407" cy="6499717"/>
          </a:xfrm>
          <a:prstGeom prst="roundRect">
            <a:avLst>
              <a:gd name="adj" fmla="val 1715"/>
            </a:avLst>
          </a:prstGeom>
          <a:solidFill>
            <a:schemeClr val="accent5"/>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7" name="Text Placeholder 5">
            <a:extLst>
              <a:ext uri="{FF2B5EF4-FFF2-40B4-BE49-F238E27FC236}">
                <a16:creationId xmlns:a16="http://schemas.microsoft.com/office/drawing/2014/main" id="{1B4C3FE8-20F3-7E44-AD00-1F33931CBAD9}"/>
              </a:ext>
            </a:extLst>
          </p:cNvPr>
          <p:cNvSpPr>
            <a:spLocks noGrp="1"/>
          </p:cNvSpPr>
          <p:nvPr>
            <p:ph type="body" sz="quarter" idx="12"/>
          </p:nvPr>
        </p:nvSpPr>
        <p:spPr bwMode="gray">
          <a:xfrm>
            <a:off x="8829675" y="2057185"/>
            <a:ext cx="2867026" cy="4111626"/>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marL="173736" indent="-173736">
              <a:buFont typeface="Arial" panose="020B0604020202020204" pitchFamily="34" charset="0"/>
              <a:buChar char="•"/>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2D490A05-760F-FB46-A3B4-D6021E3ECF32}"/>
              </a:ext>
            </a:extLst>
          </p:cNvPr>
          <p:cNvSpPr>
            <a:spLocks noGrp="1"/>
          </p:cNvSpPr>
          <p:nvPr>
            <p:ph type="ftr" sz="quarter" idx="16"/>
          </p:nvPr>
        </p:nvSpPr>
        <p:spPr>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13" name="Title 2">
            <a:extLst>
              <a:ext uri="{FF2B5EF4-FFF2-40B4-BE49-F238E27FC236}">
                <a16:creationId xmlns:a16="http://schemas.microsoft.com/office/drawing/2014/main" id="{2ED1186A-D50F-8243-8D7A-E867F902FD7B}"/>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4" name="Subtitle">
            <a:extLst>
              <a:ext uri="{FF2B5EF4-FFF2-40B4-BE49-F238E27FC236}">
                <a16:creationId xmlns:a16="http://schemas.microsoft.com/office/drawing/2014/main" id="{C84BC659-49EB-FB4A-B7F5-2869ECB6F251}"/>
              </a:ext>
            </a:extLst>
          </p:cNvPr>
          <p:cNvSpPr>
            <a:spLocks noGrp="1"/>
          </p:cNvSpPr>
          <p:nvPr>
            <p:ph type="subTitle" idx="1"/>
          </p:nvPr>
        </p:nvSpPr>
        <p:spPr>
          <a:xfrm>
            <a:off x="494189" y="1088136"/>
            <a:ext cx="6426200" cy="236347"/>
          </a:xfrm>
          <a:prstGeom prst="rect">
            <a:avLst/>
          </a:prstGeom>
        </p:spPr>
        <p:txBody>
          <a:bodyPr wrap="square">
            <a:spAutoFit/>
          </a:bodyPr>
          <a:lstStyle>
            <a:lvl1pPr marL="0" indent="0" algn="l">
              <a:lnSpc>
                <a:spcPct val="96000"/>
              </a:lnSpc>
              <a:spcBef>
                <a:spcPts val="9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045018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Cutaway 1/3 Right Midnight">
    <p:spTree>
      <p:nvGrpSpPr>
        <p:cNvPr id="1" name=""/>
        <p:cNvGrpSpPr/>
        <p:nvPr/>
      </p:nvGrpSpPr>
      <p:grpSpPr>
        <a:xfrm>
          <a:off x="0" y="0"/>
          <a:ext cx="0" cy="0"/>
          <a:chOff x="0" y="0"/>
          <a:chExt cx="0" cy="0"/>
        </a:xfrm>
      </p:grpSpPr>
      <p:sp>
        <p:nvSpPr>
          <p:cNvPr id="14" name="Rectangle: Rounded Corners 18">
            <a:extLst>
              <a:ext uri="{FF2B5EF4-FFF2-40B4-BE49-F238E27FC236}">
                <a16:creationId xmlns:a16="http://schemas.microsoft.com/office/drawing/2014/main" id="{896A7325-403F-0A42-A6FF-B47615E6303B}"/>
              </a:ext>
            </a:extLst>
          </p:cNvPr>
          <p:cNvSpPr/>
          <p:nvPr userDrawn="1"/>
        </p:nvSpPr>
        <p:spPr bwMode="gray">
          <a:xfrm>
            <a:off x="8460293" y="-139701"/>
            <a:ext cx="3871407" cy="6499717"/>
          </a:xfrm>
          <a:prstGeom prst="roundRect">
            <a:avLst>
              <a:gd name="adj" fmla="val 1715"/>
            </a:avLst>
          </a:prstGeom>
          <a:solidFill>
            <a:schemeClr val="tx2"/>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7" name="Text Placeholder 5">
            <a:extLst>
              <a:ext uri="{FF2B5EF4-FFF2-40B4-BE49-F238E27FC236}">
                <a16:creationId xmlns:a16="http://schemas.microsoft.com/office/drawing/2014/main" id="{0C738791-B600-7943-B1A8-2D6A1C7FC535}"/>
              </a:ext>
            </a:extLst>
          </p:cNvPr>
          <p:cNvSpPr>
            <a:spLocks noGrp="1"/>
          </p:cNvSpPr>
          <p:nvPr>
            <p:ph type="body" sz="quarter" idx="12"/>
          </p:nvPr>
        </p:nvSpPr>
        <p:spPr bwMode="gray">
          <a:xfrm>
            <a:off x="8829675" y="2057185"/>
            <a:ext cx="2867026" cy="4111626"/>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marL="173736" indent="-173736">
              <a:buFont typeface="Arial" panose="020B0604020202020204" pitchFamily="34" charset="0"/>
              <a:buChar char="•"/>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2">
            <a:extLst>
              <a:ext uri="{FF2B5EF4-FFF2-40B4-BE49-F238E27FC236}">
                <a16:creationId xmlns:a16="http://schemas.microsoft.com/office/drawing/2014/main" id="{46C7A33D-1FEE-434B-9F52-81E9A3C63B79}"/>
              </a:ext>
            </a:extLst>
          </p:cNvPr>
          <p:cNvSpPr>
            <a:spLocks noGrp="1"/>
          </p:cNvSpPr>
          <p:nvPr>
            <p:ph type="ftr" sz="quarter" idx="16"/>
          </p:nvPr>
        </p:nvSpPr>
        <p:spPr>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11" name="Title 2">
            <a:extLst>
              <a:ext uri="{FF2B5EF4-FFF2-40B4-BE49-F238E27FC236}">
                <a16:creationId xmlns:a16="http://schemas.microsoft.com/office/drawing/2014/main" id="{6F3B180F-7BB8-EC41-98C8-D5A4DD6762C8}"/>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3" name="Subtitle">
            <a:extLst>
              <a:ext uri="{FF2B5EF4-FFF2-40B4-BE49-F238E27FC236}">
                <a16:creationId xmlns:a16="http://schemas.microsoft.com/office/drawing/2014/main" id="{BC0FF016-5139-3B4B-B303-AFE23034ADD5}"/>
              </a:ext>
            </a:extLst>
          </p:cNvPr>
          <p:cNvSpPr>
            <a:spLocks noGrp="1"/>
          </p:cNvSpPr>
          <p:nvPr>
            <p:ph type="subTitle" idx="1"/>
          </p:nvPr>
        </p:nvSpPr>
        <p:spPr>
          <a:xfrm>
            <a:off x="494189" y="1088136"/>
            <a:ext cx="6426200" cy="236347"/>
          </a:xfrm>
          <a:prstGeom prst="rect">
            <a:avLst/>
          </a:prstGeom>
        </p:spPr>
        <p:txBody>
          <a:bodyPr wrap="square">
            <a:spAutoFit/>
          </a:bodyPr>
          <a:lstStyle>
            <a:lvl1pPr marL="0" indent="0" algn="l">
              <a:lnSpc>
                <a:spcPct val="96000"/>
              </a:lnSpc>
              <a:spcBef>
                <a:spcPts val="9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9184220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Full Image, Title Right">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9069388" y="2557766"/>
            <a:ext cx="2627314" cy="1657338"/>
          </a:xfrm>
          <a:prstGeom prst="rect">
            <a:avLst/>
          </a:prstGeom>
        </p:spPr>
        <p:txBody>
          <a:bodyPr anchor="t"/>
          <a:lstStyle>
            <a:lvl1pPr marL="0" indent="0">
              <a:lnSpc>
                <a:spcPct val="96000"/>
              </a:lnSpc>
              <a:buClr>
                <a:schemeClr val="bg1"/>
              </a:buClr>
              <a:buNone/>
              <a:defRPr sz="16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C5D6C4BB-10B8-48B1-8A75-CB4C3C072DD2}"/>
              </a:ext>
            </a:extLst>
          </p:cNvPr>
          <p:cNvSpPr>
            <a:spLocks noGrp="1"/>
          </p:cNvSpPr>
          <p:nvPr>
            <p:ph type="ftr" sz="quarter" idx="16"/>
          </p:nvPr>
        </p:nvSpPr>
        <p:spPr>
          <a:xfrm>
            <a:off x="9069387" y="5034191"/>
            <a:ext cx="2627313"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endParaRPr lang="en-US" dirty="0"/>
          </a:p>
        </p:txBody>
      </p:sp>
      <p:sp>
        <p:nvSpPr>
          <p:cNvPr id="10" name="Title 1">
            <a:extLst>
              <a:ext uri="{FF2B5EF4-FFF2-40B4-BE49-F238E27FC236}">
                <a16:creationId xmlns:a16="http://schemas.microsoft.com/office/drawing/2014/main" id="{F2F733F4-FDC8-4D30-B7CF-F12D90AFBE39}"/>
              </a:ext>
            </a:extLst>
          </p:cNvPr>
          <p:cNvSpPr>
            <a:spLocks noGrp="1"/>
          </p:cNvSpPr>
          <p:nvPr>
            <p:ph type="title"/>
          </p:nvPr>
        </p:nvSpPr>
        <p:spPr bwMode="gray">
          <a:xfrm>
            <a:off x="9074292" y="1649323"/>
            <a:ext cx="2627313" cy="749692"/>
          </a:xfrm>
        </p:spPr>
        <p:txBody>
          <a:bodyPr wrap="square">
            <a:spAutoFit/>
          </a:bodyPr>
          <a:lstStyle>
            <a:lvl1pPr>
              <a:lnSpc>
                <a:spcPct val="87000"/>
              </a:lnSpc>
              <a:defRPr sz="2800">
                <a:solidFill>
                  <a:schemeClr val="bg1"/>
                </a:solidFill>
              </a:defRPr>
            </a:lvl1pPr>
          </a:lstStyle>
          <a:p>
            <a:r>
              <a:rPr lang="en-US"/>
              <a:t>Click to edit Master title style</a:t>
            </a:r>
          </a:p>
        </p:txBody>
      </p:sp>
      <p:sp>
        <p:nvSpPr>
          <p:cNvPr id="6" name="TextBox 5">
            <a:extLst>
              <a:ext uri="{FF2B5EF4-FFF2-40B4-BE49-F238E27FC236}">
                <a16:creationId xmlns:a16="http://schemas.microsoft.com/office/drawing/2014/main" id="{09D6CCF0-57C4-384B-B6F4-DBD59EA7DA36}"/>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334241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Full Image, Title Left">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2608263" cy="1657338"/>
          </a:xfrm>
          <a:prstGeom prst="rect">
            <a:avLst/>
          </a:prstGeom>
        </p:spPr>
        <p:txBody>
          <a:bodyPr anchor="t">
            <a:normAutofit/>
          </a:bodyPr>
          <a:lstStyle>
            <a:lvl1pPr marL="0" indent="0">
              <a:lnSpc>
                <a:spcPct val="96000"/>
              </a:lnSpc>
              <a:buClr>
                <a:schemeClr val="bg1"/>
              </a:buClr>
              <a:buNone/>
              <a:defRPr sz="16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C5D6C4BB-10B8-48B1-8A75-CB4C3C072DD2}"/>
              </a:ext>
            </a:extLst>
          </p:cNvPr>
          <p:cNvSpPr>
            <a:spLocks noGrp="1"/>
          </p:cNvSpPr>
          <p:nvPr>
            <p:ph type="ftr" sz="quarter" idx="16"/>
          </p:nvPr>
        </p:nvSpPr>
        <p:spPr>
          <a:xfrm>
            <a:off x="495300" y="6532895"/>
            <a:ext cx="260826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endParaRPr lang="en-US" dirty="0"/>
          </a:p>
        </p:txBody>
      </p:sp>
      <p:sp>
        <p:nvSpPr>
          <p:cNvPr id="2" name="Title 1">
            <a:extLst>
              <a:ext uri="{FF2B5EF4-FFF2-40B4-BE49-F238E27FC236}">
                <a16:creationId xmlns:a16="http://schemas.microsoft.com/office/drawing/2014/main" id="{32122FCF-2444-4089-9E65-51687ED4C279}"/>
              </a:ext>
            </a:extLst>
          </p:cNvPr>
          <p:cNvSpPr>
            <a:spLocks noGrp="1"/>
          </p:cNvSpPr>
          <p:nvPr>
            <p:ph type="title"/>
          </p:nvPr>
        </p:nvSpPr>
        <p:spPr>
          <a:xfrm>
            <a:off x="495300" y="3835007"/>
            <a:ext cx="2608262" cy="749692"/>
          </a:xfrm>
        </p:spPr>
        <p:txBody>
          <a:bodyPr wrap="square">
            <a:spAutoFit/>
          </a:bodyPr>
          <a:lstStyle>
            <a:lvl1pPr>
              <a:lnSpc>
                <a:spcPct val="87000"/>
              </a:lnSpc>
              <a:defRPr sz="2800">
                <a:solidFill>
                  <a:schemeClr val="bg1"/>
                </a:solidFill>
              </a:defRPr>
            </a:lvl1pPr>
          </a:lstStyle>
          <a:p>
            <a:r>
              <a:rPr lang="en-US"/>
              <a:t>Click to edit Master title style</a:t>
            </a:r>
          </a:p>
        </p:txBody>
      </p:sp>
      <p:sp>
        <p:nvSpPr>
          <p:cNvPr id="6" name="TextBox 5">
            <a:extLst>
              <a:ext uri="{FF2B5EF4-FFF2-40B4-BE49-F238E27FC236}">
                <a16:creationId xmlns:a16="http://schemas.microsoft.com/office/drawing/2014/main" id="{2967F99B-809C-A140-B160-DAEC57DB6B6B}"/>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8611394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Full Image with Title">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4" name="Footer Placeholder 2">
            <a:extLst>
              <a:ext uri="{FF2B5EF4-FFF2-40B4-BE49-F238E27FC236}">
                <a16:creationId xmlns:a16="http://schemas.microsoft.com/office/drawing/2014/main" id="{41CB0C33-9F43-475D-A03E-9162B95F0D8B}"/>
              </a:ext>
            </a:extLst>
          </p:cNvPr>
          <p:cNvSpPr>
            <a:spLocks noGrp="1"/>
          </p:cNvSpPr>
          <p:nvPr>
            <p:ph type="ftr" sz="quarter" idx="10"/>
          </p:nvPr>
        </p:nvSpPr>
        <p:spPr>
          <a:xfrm>
            <a:off x="495299" y="6532895"/>
            <a:ext cx="5943600" cy="118174"/>
          </a:xfrm>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40000"/>
                    <a:lumOff val="60000"/>
                  </a:schemeClr>
                </a:solidFill>
                <a:latin typeface="+mn-lt"/>
                <a:ea typeface="+mn-ea"/>
                <a:cs typeface="+mn-cs"/>
              </a:defRPr>
            </a:lvl1pPr>
          </a:lstStyle>
          <a:p>
            <a:endParaRPr lang="en-US" dirty="0"/>
          </a:p>
        </p:txBody>
      </p:sp>
      <p:sp>
        <p:nvSpPr>
          <p:cNvPr id="5" name="Title 3">
            <a:extLst>
              <a:ext uri="{FF2B5EF4-FFF2-40B4-BE49-F238E27FC236}">
                <a16:creationId xmlns:a16="http://schemas.microsoft.com/office/drawing/2014/main" id="{FD4297B3-BF9D-4941-8E72-F600F3133AED}"/>
              </a:ext>
            </a:extLst>
          </p:cNvPr>
          <p:cNvSpPr>
            <a:spLocks noGrp="1"/>
          </p:cNvSpPr>
          <p:nvPr>
            <p:ph type="title"/>
          </p:nvPr>
        </p:nvSpPr>
        <p:spPr>
          <a:xfrm>
            <a:off x="495300" y="549415"/>
            <a:ext cx="11187112" cy="455189"/>
          </a:xfrm>
        </p:spPr>
        <p:txBody>
          <a:bodyPr/>
          <a:lstStyle>
            <a:lvl1pPr>
              <a:defRPr>
                <a:solidFill>
                  <a:schemeClr val="bg1"/>
                </a:solidFill>
              </a:defRPr>
            </a:lvl1pPr>
          </a:lstStyle>
          <a:p>
            <a:r>
              <a:rPr lang="en-US"/>
              <a:t>Click to edit Master title style</a:t>
            </a:r>
            <a:endParaRPr lang="en-US" dirty="0"/>
          </a:p>
        </p:txBody>
      </p:sp>
      <p:sp>
        <p:nvSpPr>
          <p:cNvPr id="6" name="Subtitle">
            <a:extLst>
              <a:ext uri="{FF2B5EF4-FFF2-40B4-BE49-F238E27FC236}">
                <a16:creationId xmlns:a16="http://schemas.microsoft.com/office/drawing/2014/main" id="{D3929FBC-1F16-4E08-85F8-A3FA3A68AE87}"/>
              </a:ext>
            </a:extLst>
          </p:cNvPr>
          <p:cNvSpPr>
            <a:spLocks noGrp="1"/>
          </p:cNvSpPr>
          <p:nvPr>
            <p:ph type="subTitle" idx="1"/>
          </p:nvPr>
        </p:nvSpPr>
        <p:spPr>
          <a:xfrm>
            <a:off x="494189" y="1088135"/>
            <a:ext cx="11188223" cy="236347"/>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600" kern="1200" baseline="0" dirty="0">
                <a:solidFill>
                  <a:schemeClr val="bg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7" name="TextBox 6">
            <a:extLst>
              <a:ext uri="{FF2B5EF4-FFF2-40B4-BE49-F238E27FC236}">
                <a16:creationId xmlns:a16="http://schemas.microsoft.com/office/drawing/2014/main" id="{DC89C629-A9B6-E647-8093-A390B13275C6}"/>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01091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Full Image">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4" name="Footer Placeholder 2">
            <a:extLst>
              <a:ext uri="{FF2B5EF4-FFF2-40B4-BE49-F238E27FC236}">
                <a16:creationId xmlns:a16="http://schemas.microsoft.com/office/drawing/2014/main" id="{41CB0C33-9F43-475D-A03E-9162B95F0D8B}"/>
              </a:ext>
            </a:extLst>
          </p:cNvPr>
          <p:cNvSpPr>
            <a:spLocks noGrp="1"/>
          </p:cNvSpPr>
          <p:nvPr>
            <p:ph type="ftr" sz="quarter" idx="10"/>
          </p:nvPr>
        </p:nvSpPr>
        <p:spPr>
          <a:xfrm>
            <a:off x="495299" y="6532895"/>
            <a:ext cx="5943600" cy="118174"/>
          </a:xfrm>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40000"/>
                    <a:lumOff val="60000"/>
                  </a:schemeClr>
                </a:solidFill>
                <a:latin typeface="+mn-lt"/>
                <a:ea typeface="+mn-ea"/>
                <a:cs typeface="+mn-cs"/>
              </a:defRPr>
            </a:lvl1pPr>
          </a:lstStyle>
          <a:p>
            <a:endParaRPr lang="en-US" dirty="0"/>
          </a:p>
        </p:txBody>
      </p:sp>
      <p:sp>
        <p:nvSpPr>
          <p:cNvPr id="5" name="TextBox 4">
            <a:extLst>
              <a:ext uri="{FF2B5EF4-FFF2-40B4-BE49-F238E27FC236}">
                <a16:creationId xmlns:a16="http://schemas.microsoft.com/office/drawing/2014/main" id="{01F4AD81-1574-E14F-8F0D-32C28C3162C9}"/>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514191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Full Image with Takeaway_White">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2" name="Rectangle 1">
            <a:extLst>
              <a:ext uri="{FF2B5EF4-FFF2-40B4-BE49-F238E27FC236}">
                <a16:creationId xmlns:a16="http://schemas.microsoft.com/office/drawing/2014/main" id="{5211BAF0-34A1-4D57-A786-BAA1BC440A10}"/>
              </a:ext>
            </a:extLst>
          </p:cNvPr>
          <p:cNvSpPr/>
          <p:nvPr userDrawn="1"/>
        </p:nvSpPr>
        <p:spPr>
          <a:xfrm>
            <a:off x="0" y="5264726"/>
            <a:ext cx="12192000" cy="1593273"/>
          </a:xfrm>
          <a:prstGeom prst="rect">
            <a:avLst/>
          </a:prstGeom>
          <a:solidFill>
            <a:schemeClr val="bg1"/>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sp>
        <p:nvSpPr>
          <p:cNvPr id="4" name="Footer Placeholder 2">
            <a:extLst>
              <a:ext uri="{FF2B5EF4-FFF2-40B4-BE49-F238E27FC236}">
                <a16:creationId xmlns:a16="http://schemas.microsoft.com/office/drawing/2014/main" id="{41CB0C33-9F43-475D-A03E-9162B95F0D8B}"/>
              </a:ext>
            </a:extLst>
          </p:cNvPr>
          <p:cNvSpPr>
            <a:spLocks noGrp="1"/>
          </p:cNvSpPr>
          <p:nvPr>
            <p:ph type="ftr" sz="quarter" idx="10"/>
          </p:nvPr>
        </p:nvSpPr>
        <p:spPr>
          <a:xfrm>
            <a:off x="495299" y="6532895"/>
            <a:ext cx="5943600" cy="118174"/>
          </a:xfrm>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endParaRPr lang="en-US" dirty="0"/>
          </a:p>
        </p:txBody>
      </p:sp>
      <p:sp>
        <p:nvSpPr>
          <p:cNvPr id="5" name="Text Placeholder 29">
            <a:extLst>
              <a:ext uri="{FF2B5EF4-FFF2-40B4-BE49-F238E27FC236}">
                <a16:creationId xmlns:a16="http://schemas.microsoft.com/office/drawing/2014/main" id="{B0A87391-EF56-4E93-97BD-2A112DF4C068}"/>
              </a:ext>
            </a:extLst>
          </p:cNvPr>
          <p:cNvSpPr>
            <a:spLocks noGrp="1"/>
          </p:cNvSpPr>
          <p:nvPr>
            <p:ph type="body" sz="quarter" idx="15"/>
          </p:nvPr>
        </p:nvSpPr>
        <p:spPr bwMode="gray">
          <a:xfrm>
            <a:off x="495299" y="5607050"/>
            <a:ext cx="11186159" cy="846759"/>
          </a:xfrm>
          <a:prstGeom prst="rect">
            <a:avLst/>
          </a:prstGeom>
        </p:spPr>
        <p:txBody>
          <a:bodyPr anchor="ctr"/>
          <a:lstStyle>
            <a:lvl1pPr marL="0" indent="0">
              <a:lnSpc>
                <a:spcPct val="89000"/>
              </a:lnSpc>
              <a:spcBef>
                <a:spcPts val="0"/>
              </a:spcBef>
              <a:spcAft>
                <a:spcPts val="1200"/>
              </a:spcAft>
              <a:buNone/>
              <a:defRPr sz="2800">
                <a:solidFill>
                  <a:schemeClr val="tx2"/>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6" name="TextBox 5">
            <a:extLst>
              <a:ext uri="{FF2B5EF4-FFF2-40B4-BE49-F238E27FC236}">
                <a16:creationId xmlns:a16="http://schemas.microsoft.com/office/drawing/2014/main" id="{A3AF58CE-3469-E745-820A-134FF84006C0}"/>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837512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Gun Metal">
    <p:bg>
      <p:bgPr>
        <a:solidFill>
          <a:schemeClr val="accent5"/>
        </a:solidFill>
        <a:effectLst/>
      </p:bgPr>
    </p:bg>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B7329F7A-F684-4776-994A-3A656ABA9581}"/>
              </a:ext>
            </a:extLst>
          </p:cNvPr>
          <p:cNvSpPr>
            <a:spLocks/>
          </p:cNvSpPr>
          <p:nvPr userDrawn="1"/>
        </p:nvSpPr>
        <p:spPr bwMode="auto">
          <a:xfrm>
            <a:off x="-876300" y="4977549"/>
            <a:ext cx="12552239" cy="3889360"/>
          </a:xfrm>
          <a:custGeom>
            <a:avLst/>
            <a:gdLst>
              <a:gd name="T0" fmla="*/ 2068 w 2327"/>
              <a:gd name="T1" fmla="*/ 28 h 720"/>
              <a:gd name="T2" fmla="*/ 2029 w 2327"/>
              <a:gd name="T3" fmla="*/ 0 h 720"/>
              <a:gd name="T4" fmla="*/ 1921 w 2327"/>
              <a:gd name="T5" fmla="*/ 0 h 720"/>
              <a:gd name="T6" fmla="*/ 1881 w 2327"/>
              <a:gd name="T7" fmla="*/ 28 h 720"/>
              <a:gd name="T8" fmla="*/ 1706 w 2327"/>
              <a:gd name="T9" fmla="*/ 507 h 720"/>
              <a:gd name="T10" fmla="*/ 1525 w 2327"/>
              <a:gd name="T11" fmla="*/ 28 h 720"/>
              <a:gd name="T12" fmla="*/ 1486 w 2327"/>
              <a:gd name="T13" fmla="*/ 0 h 720"/>
              <a:gd name="T14" fmla="*/ 1379 w 2327"/>
              <a:gd name="T15" fmla="*/ 0 h 720"/>
              <a:gd name="T16" fmla="*/ 1340 w 2327"/>
              <a:gd name="T17" fmla="*/ 28 h 720"/>
              <a:gd name="T18" fmla="*/ 1163 w 2327"/>
              <a:gd name="T19" fmla="*/ 507 h 720"/>
              <a:gd name="T20" fmla="*/ 985 w 2327"/>
              <a:gd name="T21" fmla="*/ 28 h 720"/>
              <a:gd name="T22" fmla="*/ 946 w 2327"/>
              <a:gd name="T23" fmla="*/ 0 h 720"/>
              <a:gd name="T24" fmla="*/ 840 w 2327"/>
              <a:gd name="T25" fmla="*/ 0 h 720"/>
              <a:gd name="T26" fmla="*/ 800 w 2327"/>
              <a:gd name="T27" fmla="*/ 28 h 720"/>
              <a:gd name="T28" fmla="*/ 621 w 2327"/>
              <a:gd name="T29" fmla="*/ 507 h 720"/>
              <a:gd name="T30" fmla="*/ 444 w 2327"/>
              <a:gd name="T31" fmla="*/ 28 h 720"/>
              <a:gd name="T32" fmla="*/ 406 w 2327"/>
              <a:gd name="T33" fmla="*/ 0 h 720"/>
              <a:gd name="T34" fmla="*/ 297 w 2327"/>
              <a:gd name="T35" fmla="*/ 0 h 720"/>
              <a:gd name="T36" fmla="*/ 258 w 2327"/>
              <a:gd name="T37" fmla="*/ 28 h 720"/>
              <a:gd name="T38" fmla="*/ 6 w 2327"/>
              <a:gd name="T39" fmla="*/ 684 h 720"/>
              <a:gd name="T40" fmla="*/ 31 w 2327"/>
              <a:gd name="T41" fmla="*/ 720 h 720"/>
              <a:gd name="T42" fmla="*/ 127 w 2327"/>
              <a:gd name="T43" fmla="*/ 720 h 720"/>
              <a:gd name="T44" fmla="*/ 166 w 2327"/>
              <a:gd name="T45" fmla="*/ 693 h 720"/>
              <a:gd name="T46" fmla="*/ 351 w 2327"/>
              <a:gd name="T47" fmla="*/ 198 h 720"/>
              <a:gd name="T48" fmla="*/ 536 w 2327"/>
              <a:gd name="T49" fmla="*/ 693 h 720"/>
              <a:gd name="T50" fmla="*/ 575 w 2327"/>
              <a:gd name="T51" fmla="*/ 720 h 720"/>
              <a:gd name="T52" fmla="*/ 663 w 2327"/>
              <a:gd name="T53" fmla="*/ 720 h 720"/>
              <a:gd name="T54" fmla="*/ 703 w 2327"/>
              <a:gd name="T55" fmla="*/ 693 h 720"/>
              <a:gd name="T56" fmla="*/ 892 w 2327"/>
              <a:gd name="T57" fmla="*/ 198 h 720"/>
              <a:gd name="T58" fmla="*/ 1075 w 2327"/>
              <a:gd name="T59" fmla="*/ 693 h 720"/>
              <a:gd name="T60" fmla="*/ 1115 w 2327"/>
              <a:gd name="T61" fmla="*/ 720 h 720"/>
              <a:gd name="T62" fmla="*/ 1208 w 2327"/>
              <a:gd name="T63" fmla="*/ 720 h 720"/>
              <a:gd name="T64" fmla="*/ 1247 w 2327"/>
              <a:gd name="T65" fmla="*/ 693 h 720"/>
              <a:gd name="T66" fmla="*/ 1432 w 2327"/>
              <a:gd name="T67" fmla="*/ 198 h 720"/>
              <a:gd name="T68" fmla="*/ 1620 w 2327"/>
              <a:gd name="T69" fmla="*/ 693 h 720"/>
              <a:gd name="T70" fmla="*/ 1659 w 2327"/>
              <a:gd name="T71" fmla="*/ 720 h 720"/>
              <a:gd name="T72" fmla="*/ 1748 w 2327"/>
              <a:gd name="T73" fmla="*/ 720 h 720"/>
              <a:gd name="T74" fmla="*/ 1787 w 2327"/>
              <a:gd name="T75" fmla="*/ 693 h 720"/>
              <a:gd name="T76" fmla="*/ 1973 w 2327"/>
              <a:gd name="T77" fmla="*/ 201 h 720"/>
              <a:gd name="T78" fmla="*/ 2156 w 2327"/>
              <a:gd name="T79" fmla="*/ 693 h 720"/>
              <a:gd name="T80" fmla="*/ 2196 w 2327"/>
              <a:gd name="T81" fmla="*/ 720 h 720"/>
              <a:gd name="T82" fmla="*/ 2295 w 2327"/>
              <a:gd name="T83" fmla="*/ 720 h 720"/>
              <a:gd name="T84" fmla="*/ 2319 w 2327"/>
              <a:gd name="T85" fmla="*/ 684 h 720"/>
              <a:gd name="T86" fmla="*/ 2068 w 2327"/>
              <a:gd name="T87" fmla="*/ 28 h 7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327" h="720">
                <a:moveTo>
                  <a:pt x="2068" y="28"/>
                </a:moveTo>
                <a:cubicBezTo>
                  <a:pt x="2060" y="9"/>
                  <a:pt x="2047" y="0"/>
                  <a:pt x="2029" y="0"/>
                </a:cubicBezTo>
                <a:cubicBezTo>
                  <a:pt x="2029" y="0"/>
                  <a:pt x="2029" y="0"/>
                  <a:pt x="1921" y="0"/>
                </a:cubicBezTo>
                <a:cubicBezTo>
                  <a:pt x="1903" y="0"/>
                  <a:pt x="1889" y="9"/>
                  <a:pt x="1881" y="28"/>
                </a:cubicBezTo>
                <a:cubicBezTo>
                  <a:pt x="1881" y="28"/>
                  <a:pt x="1881" y="28"/>
                  <a:pt x="1706" y="507"/>
                </a:cubicBezTo>
                <a:cubicBezTo>
                  <a:pt x="1706" y="507"/>
                  <a:pt x="1706" y="507"/>
                  <a:pt x="1525" y="28"/>
                </a:cubicBezTo>
                <a:cubicBezTo>
                  <a:pt x="1517" y="9"/>
                  <a:pt x="1504" y="0"/>
                  <a:pt x="1486" y="0"/>
                </a:cubicBezTo>
                <a:cubicBezTo>
                  <a:pt x="1486" y="0"/>
                  <a:pt x="1486" y="0"/>
                  <a:pt x="1379" y="0"/>
                </a:cubicBezTo>
                <a:cubicBezTo>
                  <a:pt x="1361" y="0"/>
                  <a:pt x="1348" y="9"/>
                  <a:pt x="1340" y="28"/>
                </a:cubicBezTo>
                <a:cubicBezTo>
                  <a:pt x="1340" y="28"/>
                  <a:pt x="1340" y="28"/>
                  <a:pt x="1163" y="507"/>
                </a:cubicBezTo>
                <a:cubicBezTo>
                  <a:pt x="1163" y="507"/>
                  <a:pt x="1163" y="507"/>
                  <a:pt x="985" y="28"/>
                </a:cubicBezTo>
                <a:cubicBezTo>
                  <a:pt x="978" y="9"/>
                  <a:pt x="964" y="0"/>
                  <a:pt x="946" y="0"/>
                </a:cubicBezTo>
                <a:cubicBezTo>
                  <a:pt x="946" y="0"/>
                  <a:pt x="946" y="0"/>
                  <a:pt x="840" y="0"/>
                </a:cubicBezTo>
                <a:cubicBezTo>
                  <a:pt x="822" y="0"/>
                  <a:pt x="808" y="9"/>
                  <a:pt x="800" y="28"/>
                </a:cubicBezTo>
                <a:cubicBezTo>
                  <a:pt x="800" y="28"/>
                  <a:pt x="800" y="28"/>
                  <a:pt x="621" y="507"/>
                </a:cubicBezTo>
                <a:cubicBezTo>
                  <a:pt x="621" y="507"/>
                  <a:pt x="621" y="507"/>
                  <a:pt x="444" y="28"/>
                </a:cubicBezTo>
                <a:cubicBezTo>
                  <a:pt x="436" y="9"/>
                  <a:pt x="424" y="0"/>
                  <a:pt x="406" y="0"/>
                </a:cubicBezTo>
                <a:cubicBezTo>
                  <a:pt x="406" y="0"/>
                  <a:pt x="406" y="0"/>
                  <a:pt x="297" y="0"/>
                </a:cubicBezTo>
                <a:cubicBezTo>
                  <a:pt x="279" y="0"/>
                  <a:pt x="265" y="9"/>
                  <a:pt x="258" y="28"/>
                </a:cubicBezTo>
                <a:cubicBezTo>
                  <a:pt x="258" y="28"/>
                  <a:pt x="258" y="28"/>
                  <a:pt x="6" y="684"/>
                </a:cubicBezTo>
                <a:cubicBezTo>
                  <a:pt x="0" y="702"/>
                  <a:pt x="8" y="720"/>
                  <a:pt x="31" y="720"/>
                </a:cubicBezTo>
                <a:cubicBezTo>
                  <a:pt x="31" y="720"/>
                  <a:pt x="31" y="720"/>
                  <a:pt x="127" y="720"/>
                </a:cubicBezTo>
                <a:cubicBezTo>
                  <a:pt x="145" y="720"/>
                  <a:pt x="160" y="711"/>
                  <a:pt x="166" y="693"/>
                </a:cubicBezTo>
                <a:cubicBezTo>
                  <a:pt x="166" y="693"/>
                  <a:pt x="166" y="693"/>
                  <a:pt x="351" y="198"/>
                </a:cubicBezTo>
                <a:cubicBezTo>
                  <a:pt x="351" y="198"/>
                  <a:pt x="351" y="198"/>
                  <a:pt x="536" y="693"/>
                </a:cubicBezTo>
                <a:cubicBezTo>
                  <a:pt x="543" y="712"/>
                  <a:pt x="557" y="720"/>
                  <a:pt x="575" y="720"/>
                </a:cubicBezTo>
                <a:cubicBezTo>
                  <a:pt x="575" y="720"/>
                  <a:pt x="575" y="720"/>
                  <a:pt x="663" y="720"/>
                </a:cubicBezTo>
                <a:cubicBezTo>
                  <a:pt x="682" y="720"/>
                  <a:pt x="695" y="712"/>
                  <a:pt x="703" y="693"/>
                </a:cubicBezTo>
                <a:cubicBezTo>
                  <a:pt x="703" y="693"/>
                  <a:pt x="703" y="693"/>
                  <a:pt x="892" y="198"/>
                </a:cubicBezTo>
                <a:cubicBezTo>
                  <a:pt x="892" y="198"/>
                  <a:pt x="892" y="198"/>
                  <a:pt x="1075" y="693"/>
                </a:cubicBezTo>
                <a:cubicBezTo>
                  <a:pt x="1083" y="711"/>
                  <a:pt x="1097" y="720"/>
                  <a:pt x="1115" y="720"/>
                </a:cubicBezTo>
                <a:cubicBezTo>
                  <a:pt x="1115" y="720"/>
                  <a:pt x="1115" y="720"/>
                  <a:pt x="1208" y="720"/>
                </a:cubicBezTo>
                <a:cubicBezTo>
                  <a:pt x="1226" y="720"/>
                  <a:pt x="1240" y="711"/>
                  <a:pt x="1247" y="693"/>
                </a:cubicBezTo>
                <a:cubicBezTo>
                  <a:pt x="1247" y="693"/>
                  <a:pt x="1247" y="693"/>
                  <a:pt x="1432" y="198"/>
                </a:cubicBezTo>
                <a:cubicBezTo>
                  <a:pt x="1432" y="198"/>
                  <a:pt x="1432" y="198"/>
                  <a:pt x="1620" y="693"/>
                </a:cubicBezTo>
                <a:cubicBezTo>
                  <a:pt x="1627" y="712"/>
                  <a:pt x="1641" y="720"/>
                  <a:pt x="1659" y="720"/>
                </a:cubicBezTo>
                <a:cubicBezTo>
                  <a:pt x="1659" y="720"/>
                  <a:pt x="1659" y="720"/>
                  <a:pt x="1748" y="720"/>
                </a:cubicBezTo>
                <a:cubicBezTo>
                  <a:pt x="1766" y="720"/>
                  <a:pt x="1779" y="712"/>
                  <a:pt x="1787" y="693"/>
                </a:cubicBezTo>
                <a:cubicBezTo>
                  <a:pt x="1787" y="693"/>
                  <a:pt x="1787" y="693"/>
                  <a:pt x="1973" y="201"/>
                </a:cubicBezTo>
                <a:cubicBezTo>
                  <a:pt x="1973" y="201"/>
                  <a:pt x="1973" y="201"/>
                  <a:pt x="2156" y="693"/>
                </a:cubicBezTo>
                <a:cubicBezTo>
                  <a:pt x="2162" y="711"/>
                  <a:pt x="2178" y="720"/>
                  <a:pt x="2196" y="720"/>
                </a:cubicBezTo>
                <a:cubicBezTo>
                  <a:pt x="2196" y="720"/>
                  <a:pt x="2196" y="720"/>
                  <a:pt x="2295" y="720"/>
                </a:cubicBezTo>
                <a:cubicBezTo>
                  <a:pt x="2317" y="720"/>
                  <a:pt x="2327" y="702"/>
                  <a:pt x="2319" y="684"/>
                </a:cubicBezTo>
                <a:cubicBezTo>
                  <a:pt x="2319" y="684"/>
                  <a:pt x="2319" y="684"/>
                  <a:pt x="2068" y="28"/>
                </a:cubicBezTo>
                <a:close/>
              </a:path>
            </a:pathLst>
          </a:custGeom>
          <a:solidFill>
            <a:srgbClr val="3D4F6B"/>
          </a:solidFill>
          <a:ln>
            <a:noFill/>
          </a:ln>
          <a:effectLst>
            <a:innerShdw blurRad="63500" dist="50800" dir="13500000">
              <a:prstClr val="black">
                <a:alpha val="50000"/>
              </a:prstClr>
            </a:innerShdw>
          </a:effectLst>
        </p:spPr>
        <p:txBody>
          <a:bodyPr vert="horz" wrap="square" lIns="91440" tIns="45720" rIns="91440" bIns="45720" numCol="1" anchor="t" anchorCtr="0" compatLnSpc="1">
            <a:prstTxWarp prst="textNoShape">
              <a:avLst/>
            </a:prstTxWarp>
          </a:bodyPr>
          <a:lstStyle/>
          <a:p>
            <a:endParaRPr lang="en-US"/>
          </a:p>
        </p:txBody>
      </p:sp>
      <p:sp>
        <p:nvSpPr>
          <p:cNvPr id="24" name="Text Placeholder 48">
            <a:extLst>
              <a:ext uri="{FF2B5EF4-FFF2-40B4-BE49-F238E27FC236}">
                <a16:creationId xmlns:a16="http://schemas.microsoft.com/office/drawing/2014/main" id="{51A2E1C5-0E40-1243-837A-54873794C32F}"/>
              </a:ext>
            </a:extLst>
          </p:cNvPr>
          <p:cNvSpPr>
            <a:spLocks noGrp="1"/>
          </p:cNvSpPr>
          <p:nvPr>
            <p:ph type="body" sz="quarter" idx="14" hasCustomPrompt="1"/>
          </p:nvPr>
        </p:nvSpPr>
        <p:spPr bwMode="gray">
          <a:xfrm>
            <a:off x="477369" y="5527626"/>
            <a:ext cx="6454175"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a:t>@</a:t>
            </a:r>
            <a:r>
              <a:rPr lang="en-US" err="1"/>
              <a:t>qualcomm</a:t>
            </a:r>
            <a:endParaRPr lang="en-US"/>
          </a:p>
        </p:txBody>
      </p:sp>
      <p:sp>
        <p:nvSpPr>
          <p:cNvPr id="10" name="TextBox 9">
            <a:extLst>
              <a:ext uri="{FF2B5EF4-FFF2-40B4-BE49-F238E27FC236}">
                <a16:creationId xmlns:a16="http://schemas.microsoft.com/office/drawing/2014/main" id="{58ACBF89-AA8C-6A42-B617-C39E6FA29223}"/>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6">
                    <a:lumMod val="40000"/>
                    <a:lumOff val="60000"/>
                  </a:schemeClr>
                </a:solidFill>
              </a:rPr>
              <a:t>Confidential – Qualcomm Technologies, Inc. and/or its affiliated companies – May Contain Trade Secrets</a:t>
            </a:r>
          </a:p>
        </p:txBody>
      </p:sp>
      <p:sp>
        <p:nvSpPr>
          <p:cNvPr id="11" name="Text Placeholder 7">
            <a:extLst>
              <a:ext uri="{FF2B5EF4-FFF2-40B4-BE49-F238E27FC236}">
                <a16:creationId xmlns:a16="http://schemas.microsoft.com/office/drawing/2014/main" id="{97FC8AC1-D033-B9FF-0F8C-CEBF0C300671}"/>
              </a:ext>
            </a:extLst>
          </p:cNvPr>
          <p:cNvSpPr>
            <a:spLocks noGrp="1"/>
          </p:cNvSpPr>
          <p:nvPr>
            <p:ph type="body" sz="quarter" idx="10" hasCustomPrompt="1"/>
          </p:nvPr>
        </p:nvSpPr>
        <p:spPr bwMode="gray">
          <a:xfrm>
            <a:off x="495300" y="4195085"/>
            <a:ext cx="833437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000" b="1" spc="30" baseline="0">
                <a:solidFill>
                  <a:schemeClr val="bg1"/>
                </a:solidFill>
              </a:defRPr>
            </a:lvl1pPr>
            <a:lvl2pPr marL="0" indent="0">
              <a:lnSpc>
                <a:spcPct val="96000"/>
              </a:lnSpc>
              <a:spcBef>
                <a:spcPts val="0"/>
              </a:spcBef>
              <a:buFont typeface="Microsoft Sans Serif" panose="020B0604020202020204" pitchFamily="34" charset="0"/>
              <a:buNone/>
              <a:defRPr sz="16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 Employing entity</a:t>
            </a:r>
          </a:p>
          <a:p>
            <a:pPr lvl="1"/>
            <a:endParaRPr lang="en-US" dirty="0"/>
          </a:p>
        </p:txBody>
      </p:sp>
      <p:sp>
        <p:nvSpPr>
          <p:cNvPr id="12" name="Text Placeholder 5">
            <a:extLst>
              <a:ext uri="{FF2B5EF4-FFF2-40B4-BE49-F238E27FC236}">
                <a16:creationId xmlns:a16="http://schemas.microsoft.com/office/drawing/2014/main" id="{9734089C-8E02-8D96-F22C-04C3B1C245D9}"/>
              </a:ext>
            </a:extLst>
          </p:cNvPr>
          <p:cNvSpPr>
            <a:spLocks noGrp="1"/>
          </p:cNvSpPr>
          <p:nvPr>
            <p:ph type="body" sz="quarter" idx="13" hasCustomPrompt="1"/>
          </p:nvPr>
        </p:nvSpPr>
        <p:spPr bwMode="gray">
          <a:xfrm>
            <a:off x="8829675" y="512165"/>
            <a:ext cx="2867025" cy="262176"/>
          </a:xfrm>
          <a:prstGeom prst="rect">
            <a:avLst/>
          </a:prstGeom>
        </p:spPr>
        <p:txBody>
          <a:bodyPr wrap="none"/>
          <a:lstStyle>
            <a:lvl1pPr marL="0" indent="0" algn="r">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13" name="Title 2">
            <a:extLst>
              <a:ext uri="{FF2B5EF4-FFF2-40B4-BE49-F238E27FC236}">
                <a16:creationId xmlns:a16="http://schemas.microsoft.com/office/drawing/2014/main" id="{3E3AF855-3611-0106-B775-3EBADA15C3BA}"/>
              </a:ext>
            </a:extLst>
          </p:cNvPr>
          <p:cNvSpPr>
            <a:spLocks noGrp="1"/>
          </p:cNvSpPr>
          <p:nvPr>
            <p:ph type="title"/>
          </p:nvPr>
        </p:nvSpPr>
        <p:spPr bwMode="gray">
          <a:xfrm>
            <a:off x="431638" y="2631736"/>
            <a:ext cx="8416582" cy="1445909"/>
          </a:xfrm>
        </p:spPr>
        <p:txBody>
          <a:bodyPr wrap="square">
            <a:spAutoFit/>
          </a:bodyPr>
          <a:lstStyle>
            <a:lvl1pPr>
              <a:lnSpc>
                <a:spcPct val="87000"/>
              </a:lnSpc>
              <a:defRPr sz="5400">
                <a:solidFill>
                  <a:schemeClr val="bg1"/>
                </a:solidFill>
              </a:defRPr>
            </a:lvl1pPr>
          </a:lstStyle>
          <a:p>
            <a:r>
              <a:rPr lang="en-US"/>
              <a:t>Click to edit Master title style</a:t>
            </a:r>
            <a:endParaRPr lang="en-US" dirty="0"/>
          </a:p>
        </p:txBody>
      </p:sp>
      <p:sp>
        <p:nvSpPr>
          <p:cNvPr id="14" name="Freeform 5">
            <a:extLst>
              <a:ext uri="{FF2B5EF4-FFF2-40B4-BE49-F238E27FC236}">
                <a16:creationId xmlns:a16="http://schemas.microsoft.com/office/drawing/2014/main" id="{3E0DF7D0-FEC6-B774-BCEC-EA89597AA878}"/>
              </a:ext>
            </a:extLst>
          </p:cNvPr>
          <p:cNvSpPr>
            <a:spLocks noChangeAspect="1" noEditPoints="1"/>
          </p:cNvSpPr>
          <p:nvPr userDrawn="1"/>
        </p:nvSpPr>
        <p:spPr bwMode="black">
          <a:xfrm>
            <a:off x="482438" y="460180"/>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15" name="Text Placeholder 7">
            <a:extLst>
              <a:ext uri="{FF2B5EF4-FFF2-40B4-BE49-F238E27FC236}">
                <a16:creationId xmlns:a16="http://schemas.microsoft.com/office/drawing/2014/main" id="{47375881-F3B9-B0F8-CEA2-FF68FCDAE13B}"/>
              </a:ext>
            </a:extLst>
          </p:cNvPr>
          <p:cNvSpPr>
            <a:spLocks noGrp="1"/>
          </p:cNvSpPr>
          <p:nvPr>
            <p:ph type="body" sz="quarter" idx="12" hasCustomPrompt="1"/>
          </p:nvPr>
        </p:nvSpPr>
        <p:spPr bwMode="gray">
          <a:xfrm>
            <a:off x="3103563" y="512165"/>
            <a:ext cx="4783137" cy="226772"/>
          </a:xfrm>
          <a:prstGeom prst="rect">
            <a:avLst/>
          </a:prstGeom>
        </p:spPr>
        <p:txBody>
          <a:bodyPr wrap="none"/>
          <a:lstStyle>
            <a:lvl1pPr marL="0" indent="0" algn="r">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3" name="TextBox 2">
            <a:extLst>
              <a:ext uri="{FF2B5EF4-FFF2-40B4-BE49-F238E27FC236}">
                <a16:creationId xmlns:a16="http://schemas.microsoft.com/office/drawing/2014/main" id="{C19F3497-BE7B-EED0-EF42-BE38199946CE}"/>
              </a:ext>
            </a:extLst>
          </p:cNvPr>
          <p:cNvSpPr txBox="1"/>
          <p:nvPr userDrawn="1"/>
        </p:nvSpPr>
        <p:spPr>
          <a:xfrm>
            <a:off x="479708" y="6534114"/>
            <a:ext cx="524770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6">
                    <a:lumMod val="40000"/>
                    <a:lumOff val="60000"/>
                  </a:schemeClr>
                </a:solidFill>
              </a:rPr>
              <a:t>Snapdragon and Qualcomm branded products are products of Qualcomm Technologies, Inc. and/or its subsidiaries.</a:t>
            </a:r>
          </a:p>
        </p:txBody>
      </p:sp>
    </p:spTree>
    <p:extLst>
      <p:ext uri="{BB962C8B-B14F-4D97-AF65-F5344CB8AC3E}">
        <p14:creationId xmlns:p14="http://schemas.microsoft.com/office/powerpoint/2010/main" val="32703321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2_Full Image with Takeaway_Nickel">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2" name="Rectangle 1">
            <a:extLst>
              <a:ext uri="{FF2B5EF4-FFF2-40B4-BE49-F238E27FC236}">
                <a16:creationId xmlns:a16="http://schemas.microsoft.com/office/drawing/2014/main" id="{5211BAF0-34A1-4D57-A786-BAA1BC440A10}"/>
              </a:ext>
            </a:extLst>
          </p:cNvPr>
          <p:cNvSpPr/>
          <p:nvPr userDrawn="1"/>
        </p:nvSpPr>
        <p:spPr>
          <a:xfrm>
            <a:off x="0" y="5264726"/>
            <a:ext cx="12192000" cy="1593273"/>
          </a:xfrm>
          <a:prstGeom prst="rect">
            <a:avLst/>
          </a:prstGeom>
          <a:solidFill>
            <a:schemeClr val="accent6">
              <a:lumMod val="40000"/>
              <a:lumOff val="60000"/>
            </a:schemeClr>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sp>
        <p:nvSpPr>
          <p:cNvPr id="4" name="Footer Placeholder 2">
            <a:extLst>
              <a:ext uri="{FF2B5EF4-FFF2-40B4-BE49-F238E27FC236}">
                <a16:creationId xmlns:a16="http://schemas.microsoft.com/office/drawing/2014/main" id="{41CB0C33-9F43-475D-A03E-9162B95F0D8B}"/>
              </a:ext>
            </a:extLst>
          </p:cNvPr>
          <p:cNvSpPr>
            <a:spLocks noGrp="1"/>
          </p:cNvSpPr>
          <p:nvPr>
            <p:ph type="ftr" sz="quarter" idx="10"/>
          </p:nvPr>
        </p:nvSpPr>
        <p:spPr>
          <a:xfrm>
            <a:off x="495299" y="6532895"/>
            <a:ext cx="5943600" cy="118174"/>
          </a:xfrm>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solidFill>
                <a:latin typeface="+mn-lt"/>
                <a:ea typeface="+mn-ea"/>
                <a:cs typeface="+mn-cs"/>
              </a:defRPr>
            </a:lvl1pPr>
          </a:lstStyle>
          <a:p>
            <a:endParaRPr lang="en-US" dirty="0"/>
          </a:p>
        </p:txBody>
      </p:sp>
      <p:sp>
        <p:nvSpPr>
          <p:cNvPr id="5" name="Text Placeholder 29">
            <a:extLst>
              <a:ext uri="{FF2B5EF4-FFF2-40B4-BE49-F238E27FC236}">
                <a16:creationId xmlns:a16="http://schemas.microsoft.com/office/drawing/2014/main" id="{B0A87391-EF56-4E93-97BD-2A112DF4C068}"/>
              </a:ext>
            </a:extLst>
          </p:cNvPr>
          <p:cNvSpPr>
            <a:spLocks noGrp="1"/>
          </p:cNvSpPr>
          <p:nvPr>
            <p:ph type="body" sz="quarter" idx="15"/>
          </p:nvPr>
        </p:nvSpPr>
        <p:spPr bwMode="gray">
          <a:xfrm>
            <a:off x="495299" y="5607050"/>
            <a:ext cx="11186159" cy="846759"/>
          </a:xfrm>
          <a:prstGeom prst="rect">
            <a:avLst/>
          </a:prstGeom>
        </p:spPr>
        <p:txBody>
          <a:bodyPr anchor="ctr"/>
          <a:lstStyle>
            <a:lvl1pPr marL="0" indent="0">
              <a:lnSpc>
                <a:spcPct val="89000"/>
              </a:lnSpc>
              <a:spcBef>
                <a:spcPts val="0"/>
              </a:spcBef>
              <a:spcAft>
                <a:spcPts val="1200"/>
              </a:spcAft>
              <a:buNone/>
              <a:defRPr sz="2800">
                <a:solidFill>
                  <a:schemeClr val="tx2"/>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6" name="TextBox 5">
            <a:extLst>
              <a:ext uri="{FF2B5EF4-FFF2-40B4-BE49-F238E27FC236}">
                <a16:creationId xmlns:a16="http://schemas.microsoft.com/office/drawing/2014/main" id="{8E411577-17FB-C649-9670-726F4CAE6C84}"/>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solidFill>
              </a:rPr>
              <a:t>Confidential – Qualcomm Technologies, Inc. and/or its affiliated companies – May Contain Trade Secrets</a:t>
            </a:r>
          </a:p>
        </p:txBody>
      </p:sp>
    </p:spTree>
    <p:extLst>
      <p:ext uri="{BB962C8B-B14F-4D97-AF65-F5344CB8AC3E}">
        <p14:creationId xmlns:p14="http://schemas.microsoft.com/office/powerpoint/2010/main" val="34145334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Full Image with Takeaway_Blue">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2" name="Rectangle 1">
            <a:extLst>
              <a:ext uri="{FF2B5EF4-FFF2-40B4-BE49-F238E27FC236}">
                <a16:creationId xmlns:a16="http://schemas.microsoft.com/office/drawing/2014/main" id="{5211BAF0-34A1-4D57-A786-BAA1BC440A10}"/>
              </a:ext>
            </a:extLst>
          </p:cNvPr>
          <p:cNvSpPr/>
          <p:nvPr userDrawn="1"/>
        </p:nvSpPr>
        <p:spPr>
          <a:xfrm>
            <a:off x="0" y="5264726"/>
            <a:ext cx="12192000" cy="1593273"/>
          </a:xfrm>
          <a:prstGeom prst="rect">
            <a:avLst/>
          </a:prstGeom>
          <a:solidFill>
            <a:schemeClr val="accent1"/>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sp>
        <p:nvSpPr>
          <p:cNvPr id="4" name="Footer Placeholder 2">
            <a:extLst>
              <a:ext uri="{FF2B5EF4-FFF2-40B4-BE49-F238E27FC236}">
                <a16:creationId xmlns:a16="http://schemas.microsoft.com/office/drawing/2014/main" id="{41CB0C33-9F43-475D-A03E-9162B95F0D8B}"/>
              </a:ext>
            </a:extLst>
          </p:cNvPr>
          <p:cNvSpPr>
            <a:spLocks noGrp="1"/>
          </p:cNvSpPr>
          <p:nvPr>
            <p:ph type="ftr" sz="quarter" idx="10"/>
          </p:nvPr>
        </p:nvSpPr>
        <p:spPr>
          <a:xfrm>
            <a:off x="495299" y="6532895"/>
            <a:ext cx="5943600" cy="118174"/>
          </a:xfrm>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2">
                    <a:lumMod val="40000"/>
                    <a:lumOff val="60000"/>
                  </a:schemeClr>
                </a:solidFill>
                <a:latin typeface="+mn-lt"/>
                <a:ea typeface="+mn-ea"/>
                <a:cs typeface="+mn-cs"/>
              </a:defRPr>
            </a:lvl1pPr>
          </a:lstStyle>
          <a:p>
            <a:endParaRPr lang="en-US" dirty="0"/>
          </a:p>
        </p:txBody>
      </p:sp>
      <p:sp>
        <p:nvSpPr>
          <p:cNvPr id="5" name="Text Placeholder 29">
            <a:extLst>
              <a:ext uri="{FF2B5EF4-FFF2-40B4-BE49-F238E27FC236}">
                <a16:creationId xmlns:a16="http://schemas.microsoft.com/office/drawing/2014/main" id="{B0A87391-EF56-4E93-97BD-2A112DF4C068}"/>
              </a:ext>
            </a:extLst>
          </p:cNvPr>
          <p:cNvSpPr>
            <a:spLocks noGrp="1"/>
          </p:cNvSpPr>
          <p:nvPr>
            <p:ph type="body" sz="quarter" idx="15"/>
          </p:nvPr>
        </p:nvSpPr>
        <p:spPr bwMode="gray">
          <a:xfrm>
            <a:off x="495299" y="5607050"/>
            <a:ext cx="11186159" cy="846759"/>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6" name="TextBox 5">
            <a:extLst>
              <a:ext uri="{FF2B5EF4-FFF2-40B4-BE49-F238E27FC236}">
                <a16:creationId xmlns:a16="http://schemas.microsoft.com/office/drawing/2014/main" id="{0E80D881-AF3F-E040-ACE4-6B37EF430415}"/>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2">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517385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Full Image with Takeaway_Gunmetal">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2" name="Rectangle 1">
            <a:extLst>
              <a:ext uri="{FF2B5EF4-FFF2-40B4-BE49-F238E27FC236}">
                <a16:creationId xmlns:a16="http://schemas.microsoft.com/office/drawing/2014/main" id="{5211BAF0-34A1-4D57-A786-BAA1BC440A10}"/>
              </a:ext>
            </a:extLst>
          </p:cNvPr>
          <p:cNvSpPr/>
          <p:nvPr userDrawn="1"/>
        </p:nvSpPr>
        <p:spPr>
          <a:xfrm>
            <a:off x="0" y="5264726"/>
            <a:ext cx="12192000" cy="1593273"/>
          </a:xfrm>
          <a:prstGeom prst="rect">
            <a:avLst/>
          </a:prstGeom>
          <a:solidFill>
            <a:schemeClr val="accent5"/>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sp>
        <p:nvSpPr>
          <p:cNvPr id="4" name="Footer Placeholder 2">
            <a:extLst>
              <a:ext uri="{FF2B5EF4-FFF2-40B4-BE49-F238E27FC236}">
                <a16:creationId xmlns:a16="http://schemas.microsoft.com/office/drawing/2014/main" id="{41CB0C33-9F43-475D-A03E-9162B95F0D8B}"/>
              </a:ext>
            </a:extLst>
          </p:cNvPr>
          <p:cNvSpPr>
            <a:spLocks noGrp="1"/>
          </p:cNvSpPr>
          <p:nvPr>
            <p:ph type="ftr" sz="quarter" idx="10"/>
          </p:nvPr>
        </p:nvSpPr>
        <p:spPr>
          <a:xfrm>
            <a:off x="495299" y="6532895"/>
            <a:ext cx="5943600" cy="118174"/>
          </a:xfrm>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6">
                    <a:lumMod val="40000"/>
                    <a:lumOff val="60000"/>
                  </a:schemeClr>
                </a:solidFill>
                <a:latin typeface="+mn-lt"/>
                <a:ea typeface="+mn-ea"/>
                <a:cs typeface="+mn-cs"/>
              </a:defRPr>
            </a:lvl1pPr>
          </a:lstStyle>
          <a:p>
            <a:endParaRPr lang="en-US" dirty="0"/>
          </a:p>
        </p:txBody>
      </p:sp>
      <p:sp>
        <p:nvSpPr>
          <p:cNvPr id="5" name="Text Placeholder 29">
            <a:extLst>
              <a:ext uri="{FF2B5EF4-FFF2-40B4-BE49-F238E27FC236}">
                <a16:creationId xmlns:a16="http://schemas.microsoft.com/office/drawing/2014/main" id="{B0A87391-EF56-4E93-97BD-2A112DF4C068}"/>
              </a:ext>
            </a:extLst>
          </p:cNvPr>
          <p:cNvSpPr>
            <a:spLocks noGrp="1"/>
          </p:cNvSpPr>
          <p:nvPr>
            <p:ph type="body" sz="quarter" idx="15"/>
          </p:nvPr>
        </p:nvSpPr>
        <p:spPr bwMode="gray">
          <a:xfrm>
            <a:off x="495299" y="5607050"/>
            <a:ext cx="11186159" cy="846759"/>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6" name="TextBox 5">
            <a:extLst>
              <a:ext uri="{FF2B5EF4-FFF2-40B4-BE49-F238E27FC236}">
                <a16:creationId xmlns:a16="http://schemas.microsoft.com/office/drawing/2014/main" id="{FDF54461-5151-C04D-8440-C6989E1AC500}"/>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6">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6626994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Full Image with Takeaway_Midnight">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2" name="Rectangle 1">
            <a:extLst>
              <a:ext uri="{FF2B5EF4-FFF2-40B4-BE49-F238E27FC236}">
                <a16:creationId xmlns:a16="http://schemas.microsoft.com/office/drawing/2014/main" id="{5211BAF0-34A1-4D57-A786-BAA1BC440A10}"/>
              </a:ext>
            </a:extLst>
          </p:cNvPr>
          <p:cNvSpPr/>
          <p:nvPr userDrawn="1"/>
        </p:nvSpPr>
        <p:spPr>
          <a:xfrm>
            <a:off x="0" y="5264726"/>
            <a:ext cx="12192000" cy="1593273"/>
          </a:xfrm>
          <a:prstGeom prst="rect">
            <a:avLst/>
          </a:prstGeom>
          <a:solidFill>
            <a:schemeClr val="tx2"/>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sp>
        <p:nvSpPr>
          <p:cNvPr id="4" name="Footer Placeholder 2">
            <a:extLst>
              <a:ext uri="{FF2B5EF4-FFF2-40B4-BE49-F238E27FC236}">
                <a16:creationId xmlns:a16="http://schemas.microsoft.com/office/drawing/2014/main" id="{41CB0C33-9F43-475D-A03E-9162B95F0D8B}"/>
              </a:ext>
            </a:extLst>
          </p:cNvPr>
          <p:cNvSpPr>
            <a:spLocks noGrp="1"/>
          </p:cNvSpPr>
          <p:nvPr>
            <p:ph type="ftr" sz="quarter" idx="10"/>
          </p:nvPr>
        </p:nvSpPr>
        <p:spPr>
          <a:xfrm>
            <a:off x="495299" y="6532895"/>
            <a:ext cx="5943600" cy="118174"/>
          </a:xfrm>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40000"/>
                    <a:lumOff val="60000"/>
                  </a:schemeClr>
                </a:solidFill>
                <a:latin typeface="+mn-lt"/>
                <a:ea typeface="+mn-ea"/>
                <a:cs typeface="+mn-cs"/>
              </a:defRPr>
            </a:lvl1pPr>
          </a:lstStyle>
          <a:p>
            <a:endParaRPr lang="en-US" dirty="0"/>
          </a:p>
        </p:txBody>
      </p:sp>
      <p:sp>
        <p:nvSpPr>
          <p:cNvPr id="5" name="Text Placeholder 29">
            <a:extLst>
              <a:ext uri="{FF2B5EF4-FFF2-40B4-BE49-F238E27FC236}">
                <a16:creationId xmlns:a16="http://schemas.microsoft.com/office/drawing/2014/main" id="{B0A87391-EF56-4E93-97BD-2A112DF4C068}"/>
              </a:ext>
            </a:extLst>
          </p:cNvPr>
          <p:cNvSpPr>
            <a:spLocks noGrp="1"/>
          </p:cNvSpPr>
          <p:nvPr>
            <p:ph type="body" sz="quarter" idx="15"/>
          </p:nvPr>
        </p:nvSpPr>
        <p:spPr bwMode="gray">
          <a:xfrm>
            <a:off x="495299" y="5607050"/>
            <a:ext cx="11186159" cy="846759"/>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6" name="TextBox 5">
            <a:extLst>
              <a:ext uri="{FF2B5EF4-FFF2-40B4-BE49-F238E27FC236}">
                <a16:creationId xmlns:a16="http://schemas.microsoft.com/office/drawing/2014/main" id="{787F20BE-385D-1546-8719-238B0EDC7B5B}"/>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369220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Showcase Circle Dark">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3F160BF-8538-46BA-8FF8-A6466F42867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524" y="856"/>
            <a:ext cx="12188951" cy="6856285"/>
          </a:xfrm>
          <a:prstGeom prst="rect">
            <a:avLst/>
          </a:prstGeom>
        </p:spPr>
      </p:pic>
      <p:sp>
        <p:nvSpPr>
          <p:cNvPr id="3" name="Footer Placeholder 2">
            <a:extLst>
              <a:ext uri="{FF2B5EF4-FFF2-40B4-BE49-F238E27FC236}">
                <a16:creationId xmlns:a16="http://schemas.microsoft.com/office/drawing/2014/main" id="{D42A5ED1-711E-4714-9364-FF2967BF1063}"/>
              </a:ext>
            </a:extLst>
          </p:cNvPr>
          <p:cNvSpPr>
            <a:spLocks noGrp="1"/>
          </p:cNvSpPr>
          <p:nvPr>
            <p:ph type="ftr" sz="quarter" idx="10"/>
          </p:nvPr>
        </p:nvSpPr>
        <p:spPr/>
        <p:txBody>
          <a:bodyPr/>
          <a:lstStyle>
            <a:lvl1pPr>
              <a:defRPr>
                <a:solidFill>
                  <a:schemeClr val="accent5">
                    <a:lumMod val="40000"/>
                    <a:lumOff val="60000"/>
                  </a:schemeClr>
                </a:solidFill>
              </a:defRPr>
            </a:lvl1pPr>
          </a:lstStyle>
          <a:p>
            <a:endParaRPr lang="en-US" dirty="0"/>
          </a:p>
        </p:txBody>
      </p:sp>
      <p:sp>
        <p:nvSpPr>
          <p:cNvPr id="5" name="Text Placeholder 4">
            <a:extLst>
              <a:ext uri="{FF2B5EF4-FFF2-40B4-BE49-F238E27FC236}">
                <a16:creationId xmlns:a16="http://schemas.microsoft.com/office/drawing/2014/main" id="{4AB9CF9E-9175-450B-AB3E-7D31F994FD23}"/>
              </a:ext>
            </a:extLst>
          </p:cNvPr>
          <p:cNvSpPr>
            <a:spLocks noGrp="1"/>
          </p:cNvSpPr>
          <p:nvPr>
            <p:ph type="body" sz="quarter" idx="23" hasCustomPrompt="1"/>
          </p:nvPr>
        </p:nvSpPr>
        <p:spPr>
          <a:xfrm>
            <a:off x="2409371" y="416471"/>
            <a:ext cx="7373258" cy="997706"/>
          </a:xfrm>
        </p:spPr>
        <p:txBody>
          <a:bodyPr anchor="b"/>
          <a:lstStyle>
            <a:lvl1pPr marL="0" indent="0" algn="ctr">
              <a:lnSpc>
                <a:spcPct val="95000"/>
              </a:lnSpc>
              <a:buNone/>
              <a:defRPr lang="en-US" sz="2800" b="0" kern="1200" spc="30" baseline="0" dirty="0">
                <a:solidFill>
                  <a:schemeClr val="bg1"/>
                </a:solidFill>
                <a:latin typeface="+mj-lt"/>
                <a:ea typeface="+mj-ea"/>
                <a:cs typeface="+mj-cs"/>
              </a:defRPr>
            </a:lvl1pPr>
            <a:lvl2pPr>
              <a:defRPr lang="en-US" sz="1800" kern="1200" baseline="0" dirty="0" smtClean="0">
                <a:solidFill>
                  <a:schemeClr val="tx1"/>
                </a:solidFill>
                <a:latin typeface="+mn-lt"/>
                <a:ea typeface="+mn-ea"/>
                <a:cs typeface="+mn-cs"/>
              </a:defRPr>
            </a:lvl2pPr>
            <a:lvl3pPr>
              <a:defRPr lang="en-US" sz="1800" kern="1200" baseline="0" dirty="0" smtClean="0">
                <a:solidFill>
                  <a:schemeClr val="tx1"/>
                </a:solidFill>
                <a:latin typeface="+mn-lt"/>
                <a:ea typeface="+mn-ea"/>
                <a:cs typeface="+mn-cs"/>
              </a:defRPr>
            </a:lvl3pPr>
            <a:lvl4pPr>
              <a:defRPr lang="en-US" sz="1800" kern="1200" baseline="0" dirty="0" smtClean="0">
                <a:solidFill>
                  <a:schemeClr val="tx1"/>
                </a:solidFill>
                <a:latin typeface="+mn-lt"/>
                <a:ea typeface="+mn-ea"/>
                <a:cs typeface="+mn-cs"/>
              </a:defRPr>
            </a:lvl4pPr>
            <a:lvl5pPr>
              <a:defRPr lang="en-US" sz="1800" kern="1200" baseline="0" dirty="0">
                <a:solidFill>
                  <a:schemeClr val="tx1"/>
                </a:solidFill>
                <a:latin typeface="+mn-lt"/>
                <a:ea typeface="+mn-ea"/>
                <a:cs typeface="+mn-cs"/>
              </a:defRPr>
            </a:lvl5pPr>
          </a:lstStyle>
          <a:p>
            <a:pPr lvl="0"/>
            <a:r>
              <a:rPr lang="en-US" dirty="0"/>
              <a:t>Click to edit Master title style</a:t>
            </a:r>
          </a:p>
        </p:txBody>
      </p:sp>
      <p:sp>
        <p:nvSpPr>
          <p:cNvPr id="6" name="Picture Placeholder 5">
            <a:extLst>
              <a:ext uri="{FF2B5EF4-FFF2-40B4-BE49-F238E27FC236}">
                <a16:creationId xmlns:a16="http://schemas.microsoft.com/office/drawing/2014/main" id="{EF3D35AC-624D-D544-AC29-93F242E72E1D}"/>
              </a:ext>
            </a:extLst>
          </p:cNvPr>
          <p:cNvSpPr>
            <a:spLocks noGrp="1"/>
          </p:cNvSpPr>
          <p:nvPr>
            <p:ph type="pic" sz="quarter" idx="24" hasCustomPrompt="1"/>
          </p:nvPr>
        </p:nvSpPr>
        <p:spPr>
          <a:xfrm>
            <a:off x="4225925" y="1830649"/>
            <a:ext cx="3740150" cy="3051705"/>
          </a:xfrm>
        </p:spPr>
        <p:txBody>
          <a:bodyPr anchor="ctr"/>
          <a:lstStyle>
            <a:lvl1pPr marL="0" indent="0" algn="ctr">
              <a:buFontTx/>
              <a:buNone/>
              <a:defRPr>
                <a:solidFill>
                  <a:schemeClr val="accent6">
                    <a:lumMod val="50000"/>
                  </a:schemeClr>
                </a:solidFill>
              </a:defRPr>
            </a:lvl1pPr>
          </a:lstStyle>
          <a:p>
            <a:r>
              <a:rPr lang="en-US" dirty="0"/>
              <a:t>Drop in showcase</a:t>
            </a:r>
            <a:br>
              <a:rPr lang="en-US" dirty="0"/>
            </a:br>
            <a:r>
              <a:rPr lang="en-US" dirty="0"/>
              <a:t>object here</a:t>
            </a:r>
          </a:p>
        </p:txBody>
      </p:sp>
      <p:sp>
        <p:nvSpPr>
          <p:cNvPr id="7" name="TextBox 6">
            <a:extLst>
              <a:ext uri="{FF2B5EF4-FFF2-40B4-BE49-F238E27FC236}">
                <a16:creationId xmlns:a16="http://schemas.microsoft.com/office/drawing/2014/main" id="{C2B1A7AF-F3D5-A247-8FE4-3EEB17DF0D55}"/>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8794513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Showcase Square Dark">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3F160BF-8538-46BA-8FF8-A6466F428677}"/>
              </a:ext>
            </a:extLst>
          </p:cNvPr>
          <p:cNvPicPr>
            <a:picLocks noChangeAspect="1"/>
          </p:cNvPicPr>
          <p:nvPr userDrawn="1"/>
        </p:nvPicPr>
        <p:blipFill>
          <a:blip r:embed="rId2">
            <a:extLst>
              <a:ext uri="{28A0092B-C50C-407E-A947-70E740481C1C}">
                <a14:useLocalDpi xmlns:a14="http://schemas.microsoft.com/office/drawing/2010/main" val="0"/>
              </a:ext>
            </a:extLst>
          </a:blip>
          <a:srcRect l="12" r="12"/>
          <a:stretch/>
        </p:blipFill>
        <p:spPr>
          <a:xfrm>
            <a:off x="1524" y="0"/>
            <a:ext cx="12188952" cy="6858000"/>
          </a:xfrm>
          <a:prstGeom prst="rect">
            <a:avLst/>
          </a:prstGeom>
        </p:spPr>
      </p:pic>
      <p:sp>
        <p:nvSpPr>
          <p:cNvPr id="3" name="Footer Placeholder 2">
            <a:extLst>
              <a:ext uri="{FF2B5EF4-FFF2-40B4-BE49-F238E27FC236}">
                <a16:creationId xmlns:a16="http://schemas.microsoft.com/office/drawing/2014/main" id="{D42A5ED1-711E-4714-9364-FF2967BF1063}"/>
              </a:ext>
            </a:extLst>
          </p:cNvPr>
          <p:cNvSpPr>
            <a:spLocks noGrp="1"/>
          </p:cNvSpPr>
          <p:nvPr>
            <p:ph type="ftr" sz="quarter" idx="10"/>
          </p:nvPr>
        </p:nvSpPr>
        <p:spPr/>
        <p:txBody>
          <a:bodyPr/>
          <a:lstStyle>
            <a:lvl1pPr>
              <a:defRPr>
                <a:solidFill>
                  <a:schemeClr val="accent5">
                    <a:lumMod val="40000"/>
                    <a:lumOff val="60000"/>
                  </a:schemeClr>
                </a:solidFill>
              </a:defRPr>
            </a:lvl1pPr>
          </a:lstStyle>
          <a:p>
            <a:endParaRPr lang="en-US" dirty="0"/>
          </a:p>
        </p:txBody>
      </p:sp>
      <p:sp>
        <p:nvSpPr>
          <p:cNvPr id="6" name="Text Placeholder 4">
            <a:extLst>
              <a:ext uri="{FF2B5EF4-FFF2-40B4-BE49-F238E27FC236}">
                <a16:creationId xmlns:a16="http://schemas.microsoft.com/office/drawing/2014/main" id="{09292DE0-26C7-4618-80C9-C8186C225E2F}"/>
              </a:ext>
            </a:extLst>
          </p:cNvPr>
          <p:cNvSpPr>
            <a:spLocks noGrp="1"/>
          </p:cNvSpPr>
          <p:nvPr>
            <p:ph type="body" sz="quarter" idx="23" hasCustomPrompt="1"/>
          </p:nvPr>
        </p:nvSpPr>
        <p:spPr>
          <a:xfrm>
            <a:off x="2409371" y="416471"/>
            <a:ext cx="7373258" cy="997706"/>
          </a:xfrm>
        </p:spPr>
        <p:txBody>
          <a:bodyPr anchor="b"/>
          <a:lstStyle>
            <a:lvl1pPr marL="0" indent="0" algn="ctr">
              <a:lnSpc>
                <a:spcPct val="95000"/>
              </a:lnSpc>
              <a:buNone/>
              <a:defRPr lang="en-US" sz="2800" b="0" kern="1200" spc="30" baseline="0" dirty="0">
                <a:solidFill>
                  <a:schemeClr val="bg1"/>
                </a:solidFill>
                <a:latin typeface="+mj-lt"/>
                <a:ea typeface="+mj-ea"/>
                <a:cs typeface="+mj-cs"/>
              </a:defRPr>
            </a:lvl1pPr>
            <a:lvl2pPr>
              <a:defRPr lang="en-US" sz="1800" kern="1200" baseline="0" dirty="0" smtClean="0">
                <a:solidFill>
                  <a:schemeClr val="tx1"/>
                </a:solidFill>
                <a:latin typeface="+mn-lt"/>
                <a:ea typeface="+mn-ea"/>
                <a:cs typeface="+mn-cs"/>
              </a:defRPr>
            </a:lvl2pPr>
            <a:lvl3pPr>
              <a:defRPr lang="en-US" sz="1800" kern="1200" baseline="0" dirty="0" smtClean="0">
                <a:solidFill>
                  <a:schemeClr val="tx1"/>
                </a:solidFill>
                <a:latin typeface="+mn-lt"/>
                <a:ea typeface="+mn-ea"/>
                <a:cs typeface="+mn-cs"/>
              </a:defRPr>
            </a:lvl3pPr>
            <a:lvl4pPr>
              <a:defRPr lang="en-US" sz="1800" kern="1200" baseline="0" dirty="0" smtClean="0">
                <a:solidFill>
                  <a:schemeClr val="tx1"/>
                </a:solidFill>
                <a:latin typeface="+mn-lt"/>
                <a:ea typeface="+mn-ea"/>
                <a:cs typeface="+mn-cs"/>
              </a:defRPr>
            </a:lvl4pPr>
            <a:lvl5pPr>
              <a:defRPr lang="en-US" sz="1800" kern="1200" baseline="0" dirty="0">
                <a:solidFill>
                  <a:schemeClr val="tx1"/>
                </a:solidFill>
                <a:latin typeface="+mn-lt"/>
                <a:ea typeface="+mn-ea"/>
                <a:cs typeface="+mn-cs"/>
              </a:defRPr>
            </a:lvl5pPr>
          </a:lstStyle>
          <a:p>
            <a:pPr lvl="0"/>
            <a:r>
              <a:rPr lang="en-US" dirty="0"/>
              <a:t>Click to edit Master title style</a:t>
            </a:r>
          </a:p>
        </p:txBody>
      </p:sp>
      <p:sp>
        <p:nvSpPr>
          <p:cNvPr id="5" name="Picture Placeholder 5">
            <a:extLst>
              <a:ext uri="{FF2B5EF4-FFF2-40B4-BE49-F238E27FC236}">
                <a16:creationId xmlns:a16="http://schemas.microsoft.com/office/drawing/2014/main" id="{7EC3A1C4-1BC3-884C-944A-7D0EE5819A5C}"/>
              </a:ext>
            </a:extLst>
          </p:cNvPr>
          <p:cNvSpPr>
            <a:spLocks noGrp="1"/>
          </p:cNvSpPr>
          <p:nvPr>
            <p:ph type="pic" sz="quarter" idx="24" hasCustomPrompt="1"/>
          </p:nvPr>
        </p:nvSpPr>
        <p:spPr>
          <a:xfrm>
            <a:off x="3891643" y="1830648"/>
            <a:ext cx="4408714" cy="3051705"/>
          </a:xfrm>
        </p:spPr>
        <p:txBody>
          <a:bodyPr anchor="ctr"/>
          <a:lstStyle>
            <a:lvl1pPr marL="0" indent="0" algn="ctr">
              <a:buFontTx/>
              <a:buNone/>
              <a:defRPr>
                <a:solidFill>
                  <a:schemeClr val="accent6">
                    <a:lumMod val="50000"/>
                  </a:schemeClr>
                </a:solidFill>
              </a:defRPr>
            </a:lvl1pPr>
          </a:lstStyle>
          <a:p>
            <a:r>
              <a:rPr lang="en-US" dirty="0"/>
              <a:t>Drop in showcase</a:t>
            </a:r>
            <a:br>
              <a:rPr lang="en-US" dirty="0"/>
            </a:br>
            <a:r>
              <a:rPr lang="en-US" dirty="0"/>
              <a:t>object here</a:t>
            </a:r>
          </a:p>
        </p:txBody>
      </p:sp>
      <p:sp>
        <p:nvSpPr>
          <p:cNvPr id="7" name="TextBox 6">
            <a:extLst>
              <a:ext uri="{FF2B5EF4-FFF2-40B4-BE49-F238E27FC236}">
                <a16:creationId xmlns:a16="http://schemas.microsoft.com/office/drawing/2014/main" id="{2CB94F15-8CAD-6B46-AB34-F89C3C2278B8}"/>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7506016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Showcase Circle Light">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DEEBBD2-7909-4CEC-B855-1082E0342233}"/>
              </a:ext>
            </a:extLst>
          </p:cNvPr>
          <p:cNvPicPr>
            <a:picLocks noChangeAspect="1"/>
          </p:cNvPicPr>
          <p:nvPr userDrawn="1"/>
        </p:nvPicPr>
        <p:blipFill>
          <a:blip r:embed="rId2">
            <a:extLst>
              <a:ext uri="{28A0092B-C50C-407E-A947-70E740481C1C}">
                <a14:useLocalDpi xmlns:a14="http://schemas.microsoft.com/office/drawing/2010/main" val="0"/>
              </a:ext>
            </a:extLst>
          </a:blip>
          <a:srcRect l="12" r="12"/>
          <a:stretch/>
        </p:blipFill>
        <p:spPr>
          <a:xfrm>
            <a:off x="1524" y="0"/>
            <a:ext cx="12188952" cy="6858000"/>
          </a:xfrm>
          <a:prstGeom prst="rect">
            <a:avLst/>
          </a:prstGeom>
        </p:spPr>
      </p:pic>
      <p:sp>
        <p:nvSpPr>
          <p:cNvPr id="3" name="Footer Placeholder 2">
            <a:extLst>
              <a:ext uri="{FF2B5EF4-FFF2-40B4-BE49-F238E27FC236}">
                <a16:creationId xmlns:a16="http://schemas.microsoft.com/office/drawing/2014/main" id="{D42A5ED1-711E-4714-9364-FF2967BF1063}"/>
              </a:ext>
            </a:extLst>
          </p:cNvPr>
          <p:cNvSpPr>
            <a:spLocks noGrp="1"/>
          </p:cNvSpPr>
          <p:nvPr>
            <p:ph type="ftr" sz="quarter" idx="10"/>
          </p:nvPr>
        </p:nvSpPr>
        <p:spPr/>
        <p:txBody>
          <a:bodyPr/>
          <a:lstStyle>
            <a:lvl1pPr>
              <a:defRPr>
                <a:solidFill>
                  <a:schemeClr val="accent5">
                    <a:lumMod val="60000"/>
                    <a:lumOff val="40000"/>
                  </a:schemeClr>
                </a:solidFill>
              </a:defRPr>
            </a:lvl1pPr>
          </a:lstStyle>
          <a:p>
            <a:endParaRPr lang="en-US" dirty="0"/>
          </a:p>
        </p:txBody>
      </p:sp>
      <p:sp>
        <p:nvSpPr>
          <p:cNvPr id="7" name="Text Placeholder 4">
            <a:extLst>
              <a:ext uri="{FF2B5EF4-FFF2-40B4-BE49-F238E27FC236}">
                <a16:creationId xmlns:a16="http://schemas.microsoft.com/office/drawing/2014/main" id="{562BC7C7-95C8-4A62-9ABD-E4235BE30AC6}"/>
              </a:ext>
            </a:extLst>
          </p:cNvPr>
          <p:cNvSpPr>
            <a:spLocks noGrp="1"/>
          </p:cNvSpPr>
          <p:nvPr>
            <p:ph type="body" sz="quarter" idx="23" hasCustomPrompt="1"/>
          </p:nvPr>
        </p:nvSpPr>
        <p:spPr>
          <a:xfrm>
            <a:off x="2409371" y="416471"/>
            <a:ext cx="7373258" cy="997706"/>
          </a:xfrm>
        </p:spPr>
        <p:txBody>
          <a:bodyPr anchor="b"/>
          <a:lstStyle>
            <a:lvl1pPr marL="0" indent="0" algn="ctr">
              <a:lnSpc>
                <a:spcPct val="95000"/>
              </a:lnSpc>
              <a:buNone/>
              <a:defRPr lang="en-US" sz="2800" b="0" kern="1200" spc="30" baseline="0" dirty="0">
                <a:solidFill>
                  <a:schemeClr val="tx2"/>
                </a:solidFill>
                <a:latin typeface="+mj-lt"/>
                <a:ea typeface="+mj-ea"/>
                <a:cs typeface="+mj-cs"/>
              </a:defRPr>
            </a:lvl1pPr>
            <a:lvl2pPr>
              <a:defRPr lang="en-US" sz="1800" kern="1200" baseline="0" dirty="0" smtClean="0">
                <a:solidFill>
                  <a:schemeClr val="tx1"/>
                </a:solidFill>
                <a:latin typeface="+mn-lt"/>
                <a:ea typeface="+mn-ea"/>
                <a:cs typeface="+mn-cs"/>
              </a:defRPr>
            </a:lvl2pPr>
            <a:lvl3pPr>
              <a:defRPr lang="en-US" sz="1800" kern="1200" baseline="0" dirty="0" smtClean="0">
                <a:solidFill>
                  <a:schemeClr val="tx1"/>
                </a:solidFill>
                <a:latin typeface="+mn-lt"/>
                <a:ea typeface="+mn-ea"/>
                <a:cs typeface="+mn-cs"/>
              </a:defRPr>
            </a:lvl3pPr>
            <a:lvl4pPr>
              <a:defRPr lang="en-US" sz="1800" kern="1200" baseline="0" dirty="0" smtClean="0">
                <a:solidFill>
                  <a:schemeClr val="tx1"/>
                </a:solidFill>
                <a:latin typeface="+mn-lt"/>
                <a:ea typeface="+mn-ea"/>
                <a:cs typeface="+mn-cs"/>
              </a:defRPr>
            </a:lvl4pPr>
            <a:lvl5pPr>
              <a:defRPr lang="en-US" sz="1800" kern="1200" baseline="0" dirty="0">
                <a:solidFill>
                  <a:schemeClr val="tx1"/>
                </a:solidFill>
                <a:latin typeface="+mn-lt"/>
                <a:ea typeface="+mn-ea"/>
                <a:cs typeface="+mn-cs"/>
              </a:defRPr>
            </a:lvl5pPr>
          </a:lstStyle>
          <a:p>
            <a:pPr lvl="0"/>
            <a:r>
              <a:rPr lang="en-US" dirty="0"/>
              <a:t>Click to edit Master title style</a:t>
            </a:r>
          </a:p>
        </p:txBody>
      </p:sp>
      <p:sp>
        <p:nvSpPr>
          <p:cNvPr id="6" name="Picture Placeholder 5">
            <a:extLst>
              <a:ext uri="{FF2B5EF4-FFF2-40B4-BE49-F238E27FC236}">
                <a16:creationId xmlns:a16="http://schemas.microsoft.com/office/drawing/2014/main" id="{F9B3A5FF-139D-764C-B3E9-7C291A5BE137}"/>
              </a:ext>
            </a:extLst>
          </p:cNvPr>
          <p:cNvSpPr>
            <a:spLocks noGrp="1"/>
          </p:cNvSpPr>
          <p:nvPr>
            <p:ph type="pic" sz="quarter" idx="24" hasCustomPrompt="1"/>
          </p:nvPr>
        </p:nvSpPr>
        <p:spPr>
          <a:xfrm>
            <a:off x="4225925" y="1830649"/>
            <a:ext cx="3740150" cy="3051705"/>
          </a:xfrm>
        </p:spPr>
        <p:txBody>
          <a:bodyPr anchor="ctr"/>
          <a:lstStyle>
            <a:lvl1pPr marL="0" indent="0" algn="ctr">
              <a:buFontTx/>
              <a:buNone/>
              <a:defRPr>
                <a:solidFill>
                  <a:schemeClr val="accent6"/>
                </a:solidFill>
              </a:defRPr>
            </a:lvl1pPr>
          </a:lstStyle>
          <a:p>
            <a:r>
              <a:rPr lang="en-US" dirty="0"/>
              <a:t>Drop in showcase</a:t>
            </a:r>
            <a:br>
              <a:rPr lang="en-US" dirty="0"/>
            </a:br>
            <a:r>
              <a:rPr lang="en-US" dirty="0"/>
              <a:t>object here</a:t>
            </a:r>
          </a:p>
        </p:txBody>
      </p:sp>
      <p:sp>
        <p:nvSpPr>
          <p:cNvPr id="8" name="TextBox 7">
            <a:extLst>
              <a:ext uri="{FF2B5EF4-FFF2-40B4-BE49-F238E27FC236}">
                <a16:creationId xmlns:a16="http://schemas.microsoft.com/office/drawing/2014/main" id="{C49EAFA4-AEE1-6C46-B6E5-72CA3FA3C5CF}"/>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921321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Showcase Square Light">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DEEBBD2-7909-4CEC-B855-1082E0342233}"/>
              </a:ext>
            </a:extLst>
          </p:cNvPr>
          <p:cNvPicPr>
            <a:picLocks noChangeAspect="1"/>
          </p:cNvPicPr>
          <p:nvPr userDrawn="1"/>
        </p:nvPicPr>
        <p:blipFill>
          <a:blip r:embed="rId2">
            <a:extLst>
              <a:ext uri="{28A0092B-C50C-407E-A947-70E740481C1C}">
                <a14:useLocalDpi xmlns:a14="http://schemas.microsoft.com/office/drawing/2010/main" val="0"/>
              </a:ext>
            </a:extLst>
          </a:blip>
          <a:srcRect l="12" r="12"/>
          <a:stretch/>
        </p:blipFill>
        <p:spPr>
          <a:xfrm>
            <a:off x="1524" y="0"/>
            <a:ext cx="12188952" cy="6858000"/>
          </a:xfrm>
          <a:prstGeom prst="rect">
            <a:avLst/>
          </a:prstGeom>
        </p:spPr>
      </p:pic>
      <p:sp>
        <p:nvSpPr>
          <p:cNvPr id="3" name="Footer Placeholder 2">
            <a:extLst>
              <a:ext uri="{FF2B5EF4-FFF2-40B4-BE49-F238E27FC236}">
                <a16:creationId xmlns:a16="http://schemas.microsoft.com/office/drawing/2014/main" id="{D42A5ED1-711E-4714-9364-FF2967BF1063}"/>
              </a:ext>
            </a:extLst>
          </p:cNvPr>
          <p:cNvSpPr>
            <a:spLocks noGrp="1"/>
          </p:cNvSpPr>
          <p:nvPr>
            <p:ph type="ftr" sz="quarter" idx="10"/>
          </p:nvPr>
        </p:nvSpPr>
        <p:spPr/>
        <p:txBody>
          <a:bodyPr/>
          <a:lstStyle>
            <a:lvl1pPr>
              <a:defRPr>
                <a:solidFill>
                  <a:schemeClr val="accent5">
                    <a:lumMod val="60000"/>
                    <a:lumOff val="40000"/>
                  </a:schemeClr>
                </a:solidFill>
              </a:defRPr>
            </a:lvl1pPr>
          </a:lstStyle>
          <a:p>
            <a:endParaRPr lang="en-US" dirty="0"/>
          </a:p>
        </p:txBody>
      </p:sp>
      <p:sp>
        <p:nvSpPr>
          <p:cNvPr id="7" name="Text Placeholder 4">
            <a:extLst>
              <a:ext uri="{FF2B5EF4-FFF2-40B4-BE49-F238E27FC236}">
                <a16:creationId xmlns:a16="http://schemas.microsoft.com/office/drawing/2014/main" id="{6490BB97-1EFB-4144-9135-DB96B5FD7F51}"/>
              </a:ext>
            </a:extLst>
          </p:cNvPr>
          <p:cNvSpPr>
            <a:spLocks noGrp="1"/>
          </p:cNvSpPr>
          <p:nvPr>
            <p:ph type="body" sz="quarter" idx="23" hasCustomPrompt="1"/>
          </p:nvPr>
        </p:nvSpPr>
        <p:spPr>
          <a:xfrm>
            <a:off x="2409371" y="416471"/>
            <a:ext cx="7373258" cy="997706"/>
          </a:xfrm>
        </p:spPr>
        <p:txBody>
          <a:bodyPr anchor="b"/>
          <a:lstStyle>
            <a:lvl1pPr marL="0" indent="0" algn="ctr">
              <a:lnSpc>
                <a:spcPct val="95000"/>
              </a:lnSpc>
              <a:buNone/>
              <a:defRPr lang="en-US" sz="2800" b="0" kern="1200" spc="30" baseline="0" dirty="0">
                <a:solidFill>
                  <a:schemeClr val="tx2"/>
                </a:solidFill>
                <a:latin typeface="+mj-lt"/>
                <a:ea typeface="+mj-ea"/>
                <a:cs typeface="+mj-cs"/>
              </a:defRPr>
            </a:lvl1pPr>
            <a:lvl2pPr>
              <a:defRPr lang="en-US" sz="1800" kern="1200" baseline="0" dirty="0" smtClean="0">
                <a:solidFill>
                  <a:schemeClr val="tx1"/>
                </a:solidFill>
                <a:latin typeface="+mn-lt"/>
                <a:ea typeface="+mn-ea"/>
                <a:cs typeface="+mn-cs"/>
              </a:defRPr>
            </a:lvl2pPr>
            <a:lvl3pPr>
              <a:defRPr lang="en-US" sz="1800" kern="1200" baseline="0" dirty="0" smtClean="0">
                <a:solidFill>
                  <a:schemeClr val="tx1"/>
                </a:solidFill>
                <a:latin typeface="+mn-lt"/>
                <a:ea typeface="+mn-ea"/>
                <a:cs typeface="+mn-cs"/>
              </a:defRPr>
            </a:lvl3pPr>
            <a:lvl4pPr>
              <a:defRPr lang="en-US" sz="1800" kern="1200" baseline="0" dirty="0" smtClean="0">
                <a:solidFill>
                  <a:schemeClr val="tx1"/>
                </a:solidFill>
                <a:latin typeface="+mn-lt"/>
                <a:ea typeface="+mn-ea"/>
                <a:cs typeface="+mn-cs"/>
              </a:defRPr>
            </a:lvl4pPr>
            <a:lvl5pPr>
              <a:defRPr lang="en-US" sz="1800" kern="1200" baseline="0" dirty="0">
                <a:solidFill>
                  <a:schemeClr val="tx1"/>
                </a:solidFill>
                <a:latin typeface="+mn-lt"/>
                <a:ea typeface="+mn-ea"/>
                <a:cs typeface="+mn-cs"/>
              </a:defRPr>
            </a:lvl5pPr>
          </a:lstStyle>
          <a:p>
            <a:pPr lvl="0"/>
            <a:r>
              <a:rPr lang="en-US" dirty="0"/>
              <a:t>Click to edit Master title style</a:t>
            </a:r>
          </a:p>
        </p:txBody>
      </p:sp>
      <p:sp>
        <p:nvSpPr>
          <p:cNvPr id="6" name="Picture Placeholder 5">
            <a:extLst>
              <a:ext uri="{FF2B5EF4-FFF2-40B4-BE49-F238E27FC236}">
                <a16:creationId xmlns:a16="http://schemas.microsoft.com/office/drawing/2014/main" id="{D12ABD92-6C8C-9643-918B-330DAE4D14CE}"/>
              </a:ext>
            </a:extLst>
          </p:cNvPr>
          <p:cNvSpPr>
            <a:spLocks noGrp="1"/>
          </p:cNvSpPr>
          <p:nvPr>
            <p:ph type="pic" sz="quarter" idx="24" hasCustomPrompt="1"/>
          </p:nvPr>
        </p:nvSpPr>
        <p:spPr>
          <a:xfrm>
            <a:off x="3891643" y="1830648"/>
            <a:ext cx="4408714" cy="3051705"/>
          </a:xfrm>
        </p:spPr>
        <p:txBody>
          <a:bodyPr anchor="ctr"/>
          <a:lstStyle>
            <a:lvl1pPr marL="0" indent="0" algn="ctr">
              <a:buFontTx/>
              <a:buNone/>
              <a:defRPr>
                <a:solidFill>
                  <a:schemeClr val="accent6"/>
                </a:solidFill>
              </a:defRPr>
            </a:lvl1pPr>
          </a:lstStyle>
          <a:p>
            <a:r>
              <a:rPr lang="en-US" dirty="0"/>
              <a:t>Drop in showcase</a:t>
            </a:r>
            <a:br>
              <a:rPr lang="en-US" dirty="0"/>
            </a:br>
            <a:r>
              <a:rPr lang="en-US" dirty="0"/>
              <a:t>object here</a:t>
            </a:r>
          </a:p>
        </p:txBody>
      </p:sp>
      <p:sp>
        <p:nvSpPr>
          <p:cNvPr id="8" name="TextBox 7">
            <a:extLst>
              <a:ext uri="{FF2B5EF4-FFF2-40B4-BE49-F238E27FC236}">
                <a16:creationId xmlns:a16="http://schemas.microsoft.com/office/drawing/2014/main" id="{1956C6D9-5D4F-7341-B4D7-17E410105805}"/>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402312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Image Left White">
    <p:spTree>
      <p:nvGrpSpPr>
        <p:cNvPr id="1" name=""/>
        <p:cNvGrpSpPr/>
        <p:nvPr/>
      </p:nvGrpSpPr>
      <p:grpSpPr>
        <a:xfrm>
          <a:off x="0" y="0"/>
          <a:ext cx="0" cy="0"/>
          <a:chOff x="0" y="0"/>
          <a:chExt cx="0" cy="0"/>
        </a:xfrm>
      </p:grpSpPr>
      <p:sp>
        <p:nvSpPr>
          <p:cNvPr id="13" name="Rectangle: Rounded Corners 4">
            <a:extLst>
              <a:ext uri="{FF2B5EF4-FFF2-40B4-BE49-F238E27FC236}">
                <a16:creationId xmlns:a16="http://schemas.microsoft.com/office/drawing/2014/main" id="{C988A4B5-657E-A827-878F-6C41AF5B4316}"/>
              </a:ext>
            </a:extLst>
          </p:cNvPr>
          <p:cNvSpPr/>
          <p:nvPr userDrawn="1"/>
        </p:nvSpPr>
        <p:spPr bwMode="gray">
          <a:xfrm>
            <a:off x="7531546" y="-130877"/>
            <a:ext cx="4772673" cy="7115877"/>
          </a:xfrm>
          <a:prstGeom prst="roundRect">
            <a:avLst>
              <a:gd name="adj" fmla="val 2032"/>
            </a:avLst>
          </a:prstGeom>
          <a:solidFill>
            <a:schemeClr val="bg1"/>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1"/>
            <a:ext cx="3574222" cy="1245870"/>
          </a:xfrm>
          <a:prstGeom prst="rect">
            <a:avLst/>
          </a:prstGeom>
        </p:spPr>
        <p:txBody>
          <a:bodyPr anchor="t"/>
          <a:lstStyle>
            <a:lvl1pPr marL="0" indent="0">
              <a:lnSpc>
                <a:spcPct val="96000"/>
              </a:lnSpc>
              <a:buClr>
                <a:schemeClr val="bg1"/>
              </a:buClr>
              <a:buNone/>
              <a:defRPr sz="1600">
                <a:solidFill>
                  <a:schemeClr val="tx2"/>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10" name="Title 1">
            <a:extLst>
              <a:ext uri="{FF2B5EF4-FFF2-40B4-BE49-F238E27FC236}">
                <a16:creationId xmlns:a16="http://schemas.microsoft.com/office/drawing/2014/main" id="{5D5512B1-49FB-4D22-8991-A399C53BF2F7}"/>
              </a:ext>
            </a:extLst>
          </p:cNvPr>
          <p:cNvSpPr>
            <a:spLocks noGrp="1"/>
          </p:cNvSpPr>
          <p:nvPr>
            <p:ph type="title"/>
          </p:nvPr>
        </p:nvSpPr>
        <p:spPr>
          <a:xfrm>
            <a:off x="8108300" y="3835007"/>
            <a:ext cx="3574220" cy="749692"/>
          </a:xfrm>
        </p:spPr>
        <p:txBody>
          <a:bodyPr wrap="square">
            <a:spAutoFit/>
          </a:bodyPr>
          <a:lstStyle>
            <a:lvl1pPr>
              <a:lnSpc>
                <a:spcPct val="87000"/>
              </a:lnSpc>
              <a:defRPr sz="2800">
                <a:solidFill>
                  <a:schemeClr val="tx2"/>
                </a:solidFill>
              </a:defRPr>
            </a:lvl1pPr>
          </a:lstStyle>
          <a:p>
            <a:r>
              <a:rPr lang="en-US"/>
              <a:t>Click to edit Master title style</a:t>
            </a:r>
            <a:endParaRPr lang="en-US" dirty="0"/>
          </a:p>
        </p:txBody>
      </p:sp>
      <p:sp>
        <p:nvSpPr>
          <p:cNvPr id="11" name="Footer Placeholder 2">
            <a:extLst>
              <a:ext uri="{FF2B5EF4-FFF2-40B4-BE49-F238E27FC236}">
                <a16:creationId xmlns:a16="http://schemas.microsoft.com/office/drawing/2014/main" id="{5D223FAD-8C90-4F07-856D-C7765F163648}"/>
              </a:ext>
            </a:extLst>
          </p:cNvPr>
          <p:cNvSpPr>
            <a:spLocks noGrp="1"/>
          </p:cNvSpPr>
          <p:nvPr>
            <p:ph type="ftr" sz="quarter" idx="16"/>
          </p:nvPr>
        </p:nvSpPr>
        <p:spPr>
          <a:xfrm>
            <a:off x="8103394" y="6193534"/>
            <a:ext cx="357422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75000"/>
                  </a:schemeClr>
                </a:solidFill>
              </a:defRPr>
            </a:lvl1pPr>
          </a:lstStyle>
          <a:p>
            <a:endParaRPr lang="en-US" dirty="0"/>
          </a:p>
        </p:txBody>
      </p:sp>
      <p:sp>
        <p:nvSpPr>
          <p:cNvPr id="14" name="TextBox 13">
            <a:extLst>
              <a:ext uri="{FF2B5EF4-FFF2-40B4-BE49-F238E27FC236}">
                <a16:creationId xmlns:a16="http://schemas.microsoft.com/office/drawing/2014/main" id="{A3010EDA-BD94-443C-AE7B-15DA27CDA5F4}"/>
              </a:ext>
            </a:extLst>
          </p:cNvPr>
          <p:cNvSpPr txBox="1"/>
          <p:nvPr userDrawn="1"/>
        </p:nvSpPr>
        <p:spPr>
          <a:xfrm>
            <a:off x="8091774" y="6419726"/>
            <a:ext cx="2861002"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l"/>
            <a:r>
              <a:rPr lang="en-US" dirty="0">
                <a:solidFill>
                  <a:schemeClr val="accent6">
                    <a:lumMod val="75000"/>
                  </a:schemeClr>
                </a:solidFill>
              </a:rPr>
              <a:t>Confidential – Qualcomm Technologies, Inc.</a:t>
            </a:r>
            <a:br>
              <a:rPr lang="en-US" dirty="0">
                <a:solidFill>
                  <a:schemeClr val="accent6">
                    <a:lumMod val="75000"/>
                  </a:schemeClr>
                </a:solidFill>
              </a:rPr>
            </a:br>
            <a:r>
              <a:rPr lang="en-US" dirty="0">
                <a:solidFill>
                  <a:schemeClr val="accent6">
                    <a:lumMod val="75000"/>
                  </a:schemeClr>
                </a:solidFill>
              </a:rPr>
              <a:t>and/or its affiliated companies – May Contain Trade Secrets</a:t>
            </a:r>
          </a:p>
        </p:txBody>
      </p:sp>
      <p:sp>
        <p:nvSpPr>
          <p:cNvPr id="15" name="TextBox 14">
            <a:extLst>
              <a:ext uri="{FF2B5EF4-FFF2-40B4-BE49-F238E27FC236}">
                <a16:creationId xmlns:a16="http://schemas.microsoft.com/office/drawing/2014/main" id="{BD71D3C4-2064-78F0-B159-598E25F73191}"/>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6">
                    <a:lumMod val="75000"/>
                  </a:schemeClr>
                </a:solidFill>
                <a:latin typeface="+mn-lt"/>
                <a:ea typeface="+mn-ea"/>
                <a:cs typeface="+mn-cs"/>
              </a:rPr>
              <a:pPr marL="0" lvl="0" algn="r" defTabSz="914400" rtl="0" eaLnBrk="1" latinLnBrk="0" hangingPunct="1">
                <a:lnSpc>
                  <a:spcPct val="125000"/>
                </a:lnSpc>
              </a:pPr>
              <a:t>‹#›</a:t>
            </a:fld>
            <a:endParaRPr lang="en-US" sz="800" kern="1200">
              <a:solidFill>
                <a:schemeClr val="accent6">
                  <a:lumMod val="75000"/>
                </a:schemeClr>
              </a:solidFill>
              <a:latin typeface="+mn-lt"/>
              <a:ea typeface="+mn-ea"/>
              <a:cs typeface="+mn-cs"/>
            </a:endParaRPr>
          </a:p>
        </p:txBody>
      </p:sp>
    </p:spTree>
    <p:extLst>
      <p:ext uri="{BB962C8B-B14F-4D97-AF65-F5344CB8AC3E}">
        <p14:creationId xmlns:p14="http://schemas.microsoft.com/office/powerpoint/2010/main" val="27503794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Image Left Nicke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12" name="Rectangle: Rounded Corners 4">
            <a:extLst>
              <a:ext uri="{FF2B5EF4-FFF2-40B4-BE49-F238E27FC236}">
                <a16:creationId xmlns:a16="http://schemas.microsoft.com/office/drawing/2014/main" id="{5DDBB63F-7729-5148-8CF0-A642711E1939}"/>
              </a:ext>
            </a:extLst>
          </p:cNvPr>
          <p:cNvSpPr/>
          <p:nvPr userDrawn="1"/>
        </p:nvSpPr>
        <p:spPr bwMode="gray">
          <a:xfrm>
            <a:off x="7531546" y="-130877"/>
            <a:ext cx="4772673" cy="7115877"/>
          </a:xfrm>
          <a:prstGeom prst="roundRect">
            <a:avLst>
              <a:gd name="adj" fmla="val 2032"/>
            </a:avLst>
          </a:prstGeom>
          <a:solidFill>
            <a:schemeClr val="accent6">
              <a:lumMod val="40000"/>
              <a:lumOff val="60000"/>
            </a:schemeClr>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43584"/>
          </a:xfrm>
          <a:prstGeom prst="rect">
            <a:avLst/>
          </a:prstGeom>
        </p:spPr>
        <p:txBody>
          <a:bodyPr anchor="t"/>
          <a:lstStyle>
            <a:lvl1pPr marL="0" indent="0">
              <a:lnSpc>
                <a:spcPct val="96000"/>
              </a:lnSpc>
              <a:buClr>
                <a:schemeClr val="bg1"/>
              </a:buClr>
              <a:buNone/>
              <a:defRPr sz="1600">
                <a:solidFill>
                  <a:schemeClr val="tx2"/>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10" name="Title 1">
            <a:extLst>
              <a:ext uri="{FF2B5EF4-FFF2-40B4-BE49-F238E27FC236}">
                <a16:creationId xmlns:a16="http://schemas.microsoft.com/office/drawing/2014/main" id="{5D5512B1-49FB-4D22-8991-A399C53BF2F7}"/>
              </a:ext>
            </a:extLst>
          </p:cNvPr>
          <p:cNvSpPr>
            <a:spLocks noGrp="1"/>
          </p:cNvSpPr>
          <p:nvPr>
            <p:ph type="title"/>
          </p:nvPr>
        </p:nvSpPr>
        <p:spPr>
          <a:xfrm>
            <a:off x="8108300" y="3835007"/>
            <a:ext cx="3574220" cy="749692"/>
          </a:xfrm>
        </p:spPr>
        <p:txBody>
          <a:bodyPr wrap="square">
            <a:spAutoFit/>
          </a:bodyPr>
          <a:lstStyle>
            <a:lvl1pPr>
              <a:lnSpc>
                <a:spcPct val="87000"/>
              </a:lnSpc>
              <a:defRPr sz="2800">
                <a:solidFill>
                  <a:schemeClr val="tx2"/>
                </a:solidFill>
              </a:defRPr>
            </a:lvl1pPr>
          </a:lstStyle>
          <a:p>
            <a:r>
              <a:rPr lang="en-US"/>
              <a:t>Click to edit Master title style</a:t>
            </a:r>
          </a:p>
        </p:txBody>
      </p:sp>
      <p:sp>
        <p:nvSpPr>
          <p:cNvPr id="11" name="TextBox 10">
            <a:extLst>
              <a:ext uri="{FF2B5EF4-FFF2-40B4-BE49-F238E27FC236}">
                <a16:creationId xmlns:a16="http://schemas.microsoft.com/office/drawing/2014/main" id="{C1C0E1CE-1768-4605-B5A2-67F3195DD6DE}"/>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6">
                    <a:lumMod val="75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6">
                  <a:lumMod val="75000"/>
                </a:schemeClr>
              </a:solidFill>
              <a:latin typeface="+mn-lt"/>
              <a:ea typeface="+mn-ea"/>
              <a:cs typeface="+mn-cs"/>
            </a:endParaRPr>
          </a:p>
        </p:txBody>
      </p:sp>
      <p:sp>
        <p:nvSpPr>
          <p:cNvPr id="14" name="Footer Placeholder 2">
            <a:extLst>
              <a:ext uri="{FF2B5EF4-FFF2-40B4-BE49-F238E27FC236}">
                <a16:creationId xmlns:a16="http://schemas.microsoft.com/office/drawing/2014/main" id="{DB0D856A-1CCF-412C-8CCA-E1147546037E}"/>
              </a:ext>
            </a:extLst>
          </p:cNvPr>
          <p:cNvSpPr>
            <a:spLocks noGrp="1"/>
          </p:cNvSpPr>
          <p:nvPr>
            <p:ph type="ftr" sz="quarter" idx="16"/>
          </p:nvPr>
        </p:nvSpPr>
        <p:spPr>
          <a:xfrm>
            <a:off x="8103394" y="6193534"/>
            <a:ext cx="357422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75000"/>
                  </a:schemeClr>
                </a:solidFill>
              </a:defRPr>
            </a:lvl1pPr>
          </a:lstStyle>
          <a:p>
            <a:endParaRPr lang="en-US" dirty="0"/>
          </a:p>
        </p:txBody>
      </p:sp>
      <p:sp>
        <p:nvSpPr>
          <p:cNvPr id="15" name="TextBox 14">
            <a:extLst>
              <a:ext uri="{FF2B5EF4-FFF2-40B4-BE49-F238E27FC236}">
                <a16:creationId xmlns:a16="http://schemas.microsoft.com/office/drawing/2014/main" id="{6A103163-FD6E-454C-AE45-8AD32972CE49}"/>
              </a:ext>
            </a:extLst>
          </p:cNvPr>
          <p:cNvSpPr txBox="1"/>
          <p:nvPr userDrawn="1"/>
        </p:nvSpPr>
        <p:spPr>
          <a:xfrm>
            <a:off x="8091774" y="6419726"/>
            <a:ext cx="2861002"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l"/>
            <a:r>
              <a:rPr lang="en-US" dirty="0">
                <a:solidFill>
                  <a:schemeClr val="accent6">
                    <a:lumMod val="75000"/>
                  </a:schemeClr>
                </a:solidFill>
              </a:rPr>
              <a:t>Confidential – Qualcomm Technologies, Inc.</a:t>
            </a:r>
            <a:br>
              <a:rPr lang="en-US" dirty="0">
                <a:solidFill>
                  <a:schemeClr val="accent6">
                    <a:lumMod val="75000"/>
                  </a:schemeClr>
                </a:solidFill>
              </a:rPr>
            </a:br>
            <a:r>
              <a:rPr lang="en-US" dirty="0">
                <a:solidFill>
                  <a:schemeClr val="accent6">
                    <a:lumMod val="75000"/>
                  </a:schemeClr>
                </a:solidFill>
              </a:rPr>
              <a:t>and/or its affiliated companies – May Contain Trade Secrets</a:t>
            </a:r>
          </a:p>
        </p:txBody>
      </p:sp>
    </p:spTree>
    <p:extLst>
      <p:ext uri="{BB962C8B-B14F-4D97-AF65-F5344CB8AC3E}">
        <p14:creationId xmlns:p14="http://schemas.microsoft.com/office/powerpoint/2010/main" val="3161167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Midnight">
    <p:bg>
      <p:bgPr>
        <a:solidFill>
          <a:schemeClr val="tx2"/>
        </a:solidFill>
        <a:effectLst/>
      </p:bgPr>
    </p:bg>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F6B9918A-1F79-4455-8D55-886C7ABFF15E}"/>
              </a:ext>
            </a:extLst>
          </p:cNvPr>
          <p:cNvSpPr>
            <a:spLocks/>
          </p:cNvSpPr>
          <p:nvPr userDrawn="1"/>
        </p:nvSpPr>
        <p:spPr bwMode="auto">
          <a:xfrm>
            <a:off x="-876300" y="4977549"/>
            <a:ext cx="12552239" cy="3889360"/>
          </a:xfrm>
          <a:custGeom>
            <a:avLst/>
            <a:gdLst>
              <a:gd name="T0" fmla="*/ 2068 w 2327"/>
              <a:gd name="T1" fmla="*/ 28 h 720"/>
              <a:gd name="T2" fmla="*/ 2029 w 2327"/>
              <a:gd name="T3" fmla="*/ 0 h 720"/>
              <a:gd name="T4" fmla="*/ 1921 w 2327"/>
              <a:gd name="T5" fmla="*/ 0 h 720"/>
              <a:gd name="T6" fmla="*/ 1881 w 2327"/>
              <a:gd name="T7" fmla="*/ 28 h 720"/>
              <a:gd name="T8" fmla="*/ 1706 w 2327"/>
              <a:gd name="T9" fmla="*/ 507 h 720"/>
              <a:gd name="T10" fmla="*/ 1525 w 2327"/>
              <a:gd name="T11" fmla="*/ 28 h 720"/>
              <a:gd name="T12" fmla="*/ 1486 w 2327"/>
              <a:gd name="T13" fmla="*/ 0 h 720"/>
              <a:gd name="T14" fmla="*/ 1379 w 2327"/>
              <a:gd name="T15" fmla="*/ 0 h 720"/>
              <a:gd name="T16" fmla="*/ 1340 w 2327"/>
              <a:gd name="T17" fmla="*/ 28 h 720"/>
              <a:gd name="T18" fmla="*/ 1163 w 2327"/>
              <a:gd name="T19" fmla="*/ 507 h 720"/>
              <a:gd name="T20" fmla="*/ 985 w 2327"/>
              <a:gd name="T21" fmla="*/ 28 h 720"/>
              <a:gd name="T22" fmla="*/ 946 w 2327"/>
              <a:gd name="T23" fmla="*/ 0 h 720"/>
              <a:gd name="T24" fmla="*/ 840 w 2327"/>
              <a:gd name="T25" fmla="*/ 0 h 720"/>
              <a:gd name="T26" fmla="*/ 800 w 2327"/>
              <a:gd name="T27" fmla="*/ 28 h 720"/>
              <a:gd name="T28" fmla="*/ 621 w 2327"/>
              <a:gd name="T29" fmla="*/ 507 h 720"/>
              <a:gd name="T30" fmla="*/ 444 w 2327"/>
              <a:gd name="T31" fmla="*/ 28 h 720"/>
              <a:gd name="T32" fmla="*/ 406 w 2327"/>
              <a:gd name="T33" fmla="*/ 0 h 720"/>
              <a:gd name="T34" fmla="*/ 297 w 2327"/>
              <a:gd name="T35" fmla="*/ 0 h 720"/>
              <a:gd name="T36" fmla="*/ 258 w 2327"/>
              <a:gd name="T37" fmla="*/ 28 h 720"/>
              <a:gd name="T38" fmla="*/ 6 w 2327"/>
              <a:gd name="T39" fmla="*/ 684 h 720"/>
              <a:gd name="T40" fmla="*/ 31 w 2327"/>
              <a:gd name="T41" fmla="*/ 720 h 720"/>
              <a:gd name="T42" fmla="*/ 127 w 2327"/>
              <a:gd name="T43" fmla="*/ 720 h 720"/>
              <a:gd name="T44" fmla="*/ 166 w 2327"/>
              <a:gd name="T45" fmla="*/ 693 h 720"/>
              <a:gd name="T46" fmla="*/ 351 w 2327"/>
              <a:gd name="T47" fmla="*/ 198 h 720"/>
              <a:gd name="T48" fmla="*/ 536 w 2327"/>
              <a:gd name="T49" fmla="*/ 693 h 720"/>
              <a:gd name="T50" fmla="*/ 575 w 2327"/>
              <a:gd name="T51" fmla="*/ 720 h 720"/>
              <a:gd name="T52" fmla="*/ 663 w 2327"/>
              <a:gd name="T53" fmla="*/ 720 h 720"/>
              <a:gd name="T54" fmla="*/ 703 w 2327"/>
              <a:gd name="T55" fmla="*/ 693 h 720"/>
              <a:gd name="T56" fmla="*/ 892 w 2327"/>
              <a:gd name="T57" fmla="*/ 198 h 720"/>
              <a:gd name="T58" fmla="*/ 1075 w 2327"/>
              <a:gd name="T59" fmla="*/ 693 h 720"/>
              <a:gd name="T60" fmla="*/ 1115 w 2327"/>
              <a:gd name="T61" fmla="*/ 720 h 720"/>
              <a:gd name="T62" fmla="*/ 1208 w 2327"/>
              <a:gd name="T63" fmla="*/ 720 h 720"/>
              <a:gd name="T64" fmla="*/ 1247 w 2327"/>
              <a:gd name="T65" fmla="*/ 693 h 720"/>
              <a:gd name="T66" fmla="*/ 1432 w 2327"/>
              <a:gd name="T67" fmla="*/ 198 h 720"/>
              <a:gd name="T68" fmla="*/ 1620 w 2327"/>
              <a:gd name="T69" fmla="*/ 693 h 720"/>
              <a:gd name="T70" fmla="*/ 1659 w 2327"/>
              <a:gd name="T71" fmla="*/ 720 h 720"/>
              <a:gd name="T72" fmla="*/ 1748 w 2327"/>
              <a:gd name="T73" fmla="*/ 720 h 720"/>
              <a:gd name="T74" fmla="*/ 1787 w 2327"/>
              <a:gd name="T75" fmla="*/ 693 h 720"/>
              <a:gd name="T76" fmla="*/ 1973 w 2327"/>
              <a:gd name="T77" fmla="*/ 201 h 720"/>
              <a:gd name="T78" fmla="*/ 2156 w 2327"/>
              <a:gd name="T79" fmla="*/ 693 h 720"/>
              <a:gd name="T80" fmla="*/ 2196 w 2327"/>
              <a:gd name="T81" fmla="*/ 720 h 720"/>
              <a:gd name="T82" fmla="*/ 2295 w 2327"/>
              <a:gd name="T83" fmla="*/ 720 h 720"/>
              <a:gd name="T84" fmla="*/ 2319 w 2327"/>
              <a:gd name="T85" fmla="*/ 684 h 720"/>
              <a:gd name="T86" fmla="*/ 2068 w 2327"/>
              <a:gd name="T87" fmla="*/ 28 h 7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327" h="720">
                <a:moveTo>
                  <a:pt x="2068" y="28"/>
                </a:moveTo>
                <a:cubicBezTo>
                  <a:pt x="2060" y="9"/>
                  <a:pt x="2047" y="0"/>
                  <a:pt x="2029" y="0"/>
                </a:cubicBezTo>
                <a:cubicBezTo>
                  <a:pt x="2029" y="0"/>
                  <a:pt x="2029" y="0"/>
                  <a:pt x="1921" y="0"/>
                </a:cubicBezTo>
                <a:cubicBezTo>
                  <a:pt x="1903" y="0"/>
                  <a:pt x="1889" y="9"/>
                  <a:pt x="1881" y="28"/>
                </a:cubicBezTo>
                <a:cubicBezTo>
                  <a:pt x="1881" y="28"/>
                  <a:pt x="1881" y="28"/>
                  <a:pt x="1706" y="507"/>
                </a:cubicBezTo>
                <a:cubicBezTo>
                  <a:pt x="1706" y="507"/>
                  <a:pt x="1706" y="507"/>
                  <a:pt x="1525" y="28"/>
                </a:cubicBezTo>
                <a:cubicBezTo>
                  <a:pt x="1517" y="9"/>
                  <a:pt x="1504" y="0"/>
                  <a:pt x="1486" y="0"/>
                </a:cubicBezTo>
                <a:cubicBezTo>
                  <a:pt x="1486" y="0"/>
                  <a:pt x="1486" y="0"/>
                  <a:pt x="1379" y="0"/>
                </a:cubicBezTo>
                <a:cubicBezTo>
                  <a:pt x="1361" y="0"/>
                  <a:pt x="1348" y="9"/>
                  <a:pt x="1340" y="28"/>
                </a:cubicBezTo>
                <a:cubicBezTo>
                  <a:pt x="1340" y="28"/>
                  <a:pt x="1340" y="28"/>
                  <a:pt x="1163" y="507"/>
                </a:cubicBezTo>
                <a:cubicBezTo>
                  <a:pt x="1163" y="507"/>
                  <a:pt x="1163" y="507"/>
                  <a:pt x="985" y="28"/>
                </a:cubicBezTo>
                <a:cubicBezTo>
                  <a:pt x="978" y="9"/>
                  <a:pt x="964" y="0"/>
                  <a:pt x="946" y="0"/>
                </a:cubicBezTo>
                <a:cubicBezTo>
                  <a:pt x="946" y="0"/>
                  <a:pt x="946" y="0"/>
                  <a:pt x="840" y="0"/>
                </a:cubicBezTo>
                <a:cubicBezTo>
                  <a:pt x="822" y="0"/>
                  <a:pt x="808" y="9"/>
                  <a:pt x="800" y="28"/>
                </a:cubicBezTo>
                <a:cubicBezTo>
                  <a:pt x="800" y="28"/>
                  <a:pt x="800" y="28"/>
                  <a:pt x="621" y="507"/>
                </a:cubicBezTo>
                <a:cubicBezTo>
                  <a:pt x="621" y="507"/>
                  <a:pt x="621" y="507"/>
                  <a:pt x="444" y="28"/>
                </a:cubicBezTo>
                <a:cubicBezTo>
                  <a:pt x="436" y="9"/>
                  <a:pt x="424" y="0"/>
                  <a:pt x="406" y="0"/>
                </a:cubicBezTo>
                <a:cubicBezTo>
                  <a:pt x="406" y="0"/>
                  <a:pt x="406" y="0"/>
                  <a:pt x="297" y="0"/>
                </a:cubicBezTo>
                <a:cubicBezTo>
                  <a:pt x="279" y="0"/>
                  <a:pt x="265" y="9"/>
                  <a:pt x="258" y="28"/>
                </a:cubicBezTo>
                <a:cubicBezTo>
                  <a:pt x="258" y="28"/>
                  <a:pt x="258" y="28"/>
                  <a:pt x="6" y="684"/>
                </a:cubicBezTo>
                <a:cubicBezTo>
                  <a:pt x="0" y="702"/>
                  <a:pt x="8" y="720"/>
                  <a:pt x="31" y="720"/>
                </a:cubicBezTo>
                <a:cubicBezTo>
                  <a:pt x="31" y="720"/>
                  <a:pt x="31" y="720"/>
                  <a:pt x="127" y="720"/>
                </a:cubicBezTo>
                <a:cubicBezTo>
                  <a:pt x="145" y="720"/>
                  <a:pt x="160" y="711"/>
                  <a:pt x="166" y="693"/>
                </a:cubicBezTo>
                <a:cubicBezTo>
                  <a:pt x="166" y="693"/>
                  <a:pt x="166" y="693"/>
                  <a:pt x="351" y="198"/>
                </a:cubicBezTo>
                <a:cubicBezTo>
                  <a:pt x="351" y="198"/>
                  <a:pt x="351" y="198"/>
                  <a:pt x="536" y="693"/>
                </a:cubicBezTo>
                <a:cubicBezTo>
                  <a:pt x="543" y="712"/>
                  <a:pt x="557" y="720"/>
                  <a:pt x="575" y="720"/>
                </a:cubicBezTo>
                <a:cubicBezTo>
                  <a:pt x="575" y="720"/>
                  <a:pt x="575" y="720"/>
                  <a:pt x="663" y="720"/>
                </a:cubicBezTo>
                <a:cubicBezTo>
                  <a:pt x="682" y="720"/>
                  <a:pt x="695" y="712"/>
                  <a:pt x="703" y="693"/>
                </a:cubicBezTo>
                <a:cubicBezTo>
                  <a:pt x="703" y="693"/>
                  <a:pt x="703" y="693"/>
                  <a:pt x="892" y="198"/>
                </a:cubicBezTo>
                <a:cubicBezTo>
                  <a:pt x="892" y="198"/>
                  <a:pt x="892" y="198"/>
                  <a:pt x="1075" y="693"/>
                </a:cubicBezTo>
                <a:cubicBezTo>
                  <a:pt x="1083" y="711"/>
                  <a:pt x="1097" y="720"/>
                  <a:pt x="1115" y="720"/>
                </a:cubicBezTo>
                <a:cubicBezTo>
                  <a:pt x="1115" y="720"/>
                  <a:pt x="1115" y="720"/>
                  <a:pt x="1208" y="720"/>
                </a:cubicBezTo>
                <a:cubicBezTo>
                  <a:pt x="1226" y="720"/>
                  <a:pt x="1240" y="711"/>
                  <a:pt x="1247" y="693"/>
                </a:cubicBezTo>
                <a:cubicBezTo>
                  <a:pt x="1247" y="693"/>
                  <a:pt x="1247" y="693"/>
                  <a:pt x="1432" y="198"/>
                </a:cubicBezTo>
                <a:cubicBezTo>
                  <a:pt x="1432" y="198"/>
                  <a:pt x="1432" y="198"/>
                  <a:pt x="1620" y="693"/>
                </a:cubicBezTo>
                <a:cubicBezTo>
                  <a:pt x="1627" y="712"/>
                  <a:pt x="1641" y="720"/>
                  <a:pt x="1659" y="720"/>
                </a:cubicBezTo>
                <a:cubicBezTo>
                  <a:pt x="1659" y="720"/>
                  <a:pt x="1659" y="720"/>
                  <a:pt x="1748" y="720"/>
                </a:cubicBezTo>
                <a:cubicBezTo>
                  <a:pt x="1766" y="720"/>
                  <a:pt x="1779" y="712"/>
                  <a:pt x="1787" y="693"/>
                </a:cubicBezTo>
                <a:cubicBezTo>
                  <a:pt x="1787" y="693"/>
                  <a:pt x="1787" y="693"/>
                  <a:pt x="1973" y="201"/>
                </a:cubicBezTo>
                <a:cubicBezTo>
                  <a:pt x="1973" y="201"/>
                  <a:pt x="1973" y="201"/>
                  <a:pt x="2156" y="693"/>
                </a:cubicBezTo>
                <a:cubicBezTo>
                  <a:pt x="2162" y="711"/>
                  <a:pt x="2178" y="720"/>
                  <a:pt x="2196" y="720"/>
                </a:cubicBezTo>
                <a:cubicBezTo>
                  <a:pt x="2196" y="720"/>
                  <a:pt x="2196" y="720"/>
                  <a:pt x="2295" y="720"/>
                </a:cubicBezTo>
                <a:cubicBezTo>
                  <a:pt x="2317" y="720"/>
                  <a:pt x="2327" y="702"/>
                  <a:pt x="2319" y="684"/>
                </a:cubicBezTo>
                <a:cubicBezTo>
                  <a:pt x="2319" y="684"/>
                  <a:pt x="2319" y="684"/>
                  <a:pt x="2068" y="28"/>
                </a:cubicBezTo>
                <a:close/>
              </a:path>
            </a:pathLst>
          </a:custGeom>
          <a:solidFill>
            <a:srgbClr val="0A2030"/>
          </a:solidFill>
          <a:ln>
            <a:noFill/>
          </a:ln>
          <a:effectLst>
            <a:innerShdw blurRad="63500" dist="50800" dir="13500000">
              <a:prstClr val="black">
                <a:alpha val="50000"/>
              </a:prstClr>
            </a:innerShdw>
          </a:effectLst>
        </p:spPr>
        <p:txBody>
          <a:bodyPr vert="horz" wrap="square" lIns="91440" tIns="45720" rIns="91440" bIns="45720" numCol="1" anchor="t" anchorCtr="0" compatLnSpc="1">
            <a:prstTxWarp prst="textNoShape">
              <a:avLst/>
            </a:prstTxWarp>
          </a:bodyPr>
          <a:lstStyle/>
          <a:p>
            <a:endParaRPr lang="en-US"/>
          </a:p>
        </p:txBody>
      </p:sp>
      <p:sp>
        <p:nvSpPr>
          <p:cNvPr id="24" name="Text Placeholder 48">
            <a:extLst>
              <a:ext uri="{FF2B5EF4-FFF2-40B4-BE49-F238E27FC236}">
                <a16:creationId xmlns:a16="http://schemas.microsoft.com/office/drawing/2014/main" id="{18A729C6-14B5-B446-85A9-8857D1088C51}"/>
              </a:ext>
            </a:extLst>
          </p:cNvPr>
          <p:cNvSpPr>
            <a:spLocks noGrp="1"/>
          </p:cNvSpPr>
          <p:nvPr>
            <p:ph type="body" sz="quarter" idx="14" hasCustomPrompt="1"/>
          </p:nvPr>
        </p:nvSpPr>
        <p:spPr bwMode="gray">
          <a:xfrm>
            <a:off x="479626" y="5515914"/>
            <a:ext cx="6454175"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a:t>@</a:t>
            </a:r>
            <a:r>
              <a:rPr lang="en-US" err="1"/>
              <a:t>qualcomm</a:t>
            </a:r>
            <a:endParaRPr lang="en-US"/>
          </a:p>
        </p:txBody>
      </p:sp>
      <p:sp>
        <p:nvSpPr>
          <p:cNvPr id="10" name="TextBox 9">
            <a:extLst>
              <a:ext uri="{FF2B5EF4-FFF2-40B4-BE49-F238E27FC236}">
                <a16:creationId xmlns:a16="http://schemas.microsoft.com/office/drawing/2014/main" id="{9EE37F25-07F0-8945-9DD7-E2E3142A766F}"/>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1" name="Text Placeholder 7">
            <a:extLst>
              <a:ext uri="{FF2B5EF4-FFF2-40B4-BE49-F238E27FC236}">
                <a16:creationId xmlns:a16="http://schemas.microsoft.com/office/drawing/2014/main" id="{D043D7F6-7F93-F7CF-3840-FFF07D47805E}"/>
              </a:ext>
            </a:extLst>
          </p:cNvPr>
          <p:cNvSpPr>
            <a:spLocks noGrp="1"/>
          </p:cNvSpPr>
          <p:nvPr>
            <p:ph type="body" sz="quarter" idx="10" hasCustomPrompt="1"/>
          </p:nvPr>
        </p:nvSpPr>
        <p:spPr bwMode="gray">
          <a:xfrm>
            <a:off x="495300" y="4195085"/>
            <a:ext cx="833437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000" b="1" spc="30" baseline="0">
                <a:solidFill>
                  <a:schemeClr val="bg1"/>
                </a:solidFill>
              </a:defRPr>
            </a:lvl1pPr>
            <a:lvl2pPr marL="0" indent="0">
              <a:lnSpc>
                <a:spcPct val="96000"/>
              </a:lnSpc>
              <a:spcBef>
                <a:spcPts val="0"/>
              </a:spcBef>
              <a:buFont typeface="Microsoft Sans Serif" panose="020B0604020202020204" pitchFamily="34" charset="0"/>
              <a:buNone/>
              <a:defRPr sz="16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 Employing entity</a:t>
            </a:r>
          </a:p>
          <a:p>
            <a:pPr lvl="1"/>
            <a:endParaRPr lang="en-US" dirty="0"/>
          </a:p>
        </p:txBody>
      </p:sp>
      <p:sp>
        <p:nvSpPr>
          <p:cNvPr id="12" name="Text Placeholder 5">
            <a:extLst>
              <a:ext uri="{FF2B5EF4-FFF2-40B4-BE49-F238E27FC236}">
                <a16:creationId xmlns:a16="http://schemas.microsoft.com/office/drawing/2014/main" id="{EBB518DE-F87D-8B31-49FA-525093326100}"/>
              </a:ext>
            </a:extLst>
          </p:cNvPr>
          <p:cNvSpPr>
            <a:spLocks noGrp="1"/>
          </p:cNvSpPr>
          <p:nvPr>
            <p:ph type="body" sz="quarter" idx="13" hasCustomPrompt="1"/>
          </p:nvPr>
        </p:nvSpPr>
        <p:spPr bwMode="gray">
          <a:xfrm>
            <a:off x="8829675" y="512165"/>
            <a:ext cx="2867025" cy="262176"/>
          </a:xfrm>
          <a:prstGeom prst="rect">
            <a:avLst/>
          </a:prstGeom>
        </p:spPr>
        <p:txBody>
          <a:bodyPr wrap="none"/>
          <a:lstStyle>
            <a:lvl1pPr marL="0" indent="0" algn="r">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13" name="Title 2">
            <a:extLst>
              <a:ext uri="{FF2B5EF4-FFF2-40B4-BE49-F238E27FC236}">
                <a16:creationId xmlns:a16="http://schemas.microsoft.com/office/drawing/2014/main" id="{A39A9A2E-8B2C-BB64-C22A-DCFD27E3636A}"/>
              </a:ext>
            </a:extLst>
          </p:cNvPr>
          <p:cNvSpPr>
            <a:spLocks noGrp="1"/>
          </p:cNvSpPr>
          <p:nvPr>
            <p:ph type="title"/>
          </p:nvPr>
        </p:nvSpPr>
        <p:spPr bwMode="gray">
          <a:xfrm>
            <a:off x="431638" y="2631736"/>
            <a:ext cx="8416582" cy="1445909"/>
          </a:xfrm>
        </p:spPr>
        <p:txBody>
          <a:bodyPr wrap="square">
            <a:spAutoFit/>
          </a:bodyPr>
          <a:lstStyle>
            <a:lvl1pPr>
              <a:lnSpc>
                <a:spcPct val="87000"/>
              </a:lnSpc>
              <a:defRPr sz="5400">
                <a:solidFill>
                  <a:schemeClr val="bg1"/>
                </a:solidFill>
              </a:defRPr>
            </a:lvl1pPr>
          </a:lstStyle>
          <a:p>
            <a:r>
              <a:rPr lang="en-US"/>
              <a:t>Click to edit Master title style</a:t>
            </a:r>
            <a:endParaRPr lang="en-US" dirty="0"/>
          </a:p>
        </p:txBody>
      </p:sp>
      <p:sp>
        <p:nvSpPr>
          <p:cNvPr id="14" name="Freeform 5">
            <a:extLst>
              <a:ext uri="{FF2B5EF4-FFF2-40B4-BE49-F238E27FC236}">
                <a16:creationId xmlns:a16="http://schemas.microsoft.com/office/drawing/2014/main" id="{1CED0297-B528-27CB-0056-8F411D95C8CF}"/>
              </a:ext>
            </a:extLst>
          </p:cNvPr>
          <p:cNvSpPr>
            <a:spLocks noChangeAspect="1" noEditPoints="1"/>
          </p:cNvSpPr>
          <p:nvPr userDrawn="1"/>
        </p:nvSpPr>
        <p:spPr bwMode="black">
          <a:xfrm>
            <a:off x="482438" y="460180"/>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15" name="Text Placeholder 7">
            <a:extLst>
              <a:ext uri="{FF2B5EF4-FFF2-40B4-BE49-F238E27FC236}">
                <a16:creationId xmlns:a16="http://schemas.microsoft.com/office/drawing/2014/main" id="{EA849893-F193-3E50-F947-0B333F93B606}"/>
              </a:ext>
            </a:extLst>
          </p:cNvPr>
          <p:cNvSpPr>
            <a:spLocks noGrp="1"/>
          </p:cNvSpPr>
          <p:nvPr>
            <p:ph type="body" sz="quarter" idx="12" hasCustomPrompt="1"/>
          </p:nvPr>
        </p:nvSpPr>
        <p:spPr bwMode="gray">
          <a:xfrm>
            <a:off x="3103563" y="512165"/>
            <a:ext cx="4783137" cy="226772"/>
          </a:xfrm>
          <a:prstGeom prst="rect">
            <a:avLst/>
          </a:prstGeom>
        </p:spPr>
        <p:txBody>
          <a:bodyPr wrap="none"/>
          <a:lstStyle>
            <a:lvl1pPr marL="0" indent="0" algn="r">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3" name="TextBox 2">
            <a:extLst>
              <a:ext uri="{FF2B5EF4-FFF2-40B4-BE49-F238E27FC236}">
                <a16:creationId xmlns:a16="http://schemas.microsoft.com/office/drawing/2014/main" id="{5323572D-CC57-61FF-8DE1-810CB61B9EE2}"/>
              </a:ext>
            </a:extLst>
          </p:cNvPr>
          <p:cNvSpPr txBox="1"/>
          <p:nvPr userDrawn="1"/>
        </p:nvSpPr>
        <p:spPr>
          <a:xfrm>
            <a:off x="479708" y="6534114"/>
            <a:ext cx="524770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Snapdragon and Qualcomm branded products are products of Qualcomm Technologies, Inc. and/or its subsidiaries.</a:t>
            </a:r>
          </a:p>
        </p:txBody>
      </p:sp>
    </p:spTree>
    <p:extLst>
      <p:ext uri="{BB962C8B-B14F-4D97-AF65-F5344CB8AC3E}">
        <p14:creationId xmlns:p14="http://schemas.microsoft.com/office/powerpoint/2010/main" val="1120207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userDrawn="1">
  <p:cSld name="Image Left Blue">
    <p:bg>
      <p:bgPr>
        <a:solidFill>
          <a:srgbClr val="FFFFFF"/>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5" name="Rectangle: Rounded Corners 4">
            <a:extLst>
              <a:ext uri="{FF2B5EF4-FFF2-40B4-BE49-F238E27FC236}">
                <a16:creationId xmlns:a16="http://schemas.microsoft.com/office/drawing/2014/main" id="{36D6BE73-B9C8-47A2-984C-E200BA96DCB3}"/>
              </a:ext>
            </a:extLst>
          </p:cNvPr>
          <p:cNvSpPr/>
          <p:nvPr/>
        </p:nvSpPr>
        <p:spPr bwMode="gray">
          <a:xfrm>
            <a:off x="7531545" y="-130877"/>
            <a:ext cx="4772673" cy="7115877"/>
          </a:xfrm>
          <a:prstGeom prst="roundRect">
            <a:avLst>
              <a:gd name="adj" fmla="val 2032"/>
            </a:avLst>
          </a:prstGeom>
          <a:solidFill>
            <a:schemeClr val="accent1"/>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43584"/>
          </a:xfrm>
          <a:prstGeom prst="rect">
            <a:avLst/>
          </a:prstGeom>
        </p:spPr>
        <p:txBody>
          <a:bodyPr anchor="t"/>
          <a:lstStyle>
            <a:lvl1pPr marL="0" indent="0">
              <a:lnSpc>
                <a:spcPct val="96000"/>
              </a:lnSpc>
              <a:buClr>
                <a:schemeClr val="bg1"/>
              </a:buClr>
              <a:buNone/>
              <a:defRPr sz="16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12" name="Title 1">
            <a:extLst>
              <a:ext uri="{FF2B5EF4-FFF2-40B4-BE49-F238E27FC236}">
                <a16:creationId xmlns:a16="http://schemas.microsoft.com/office/drawing/2014/main" id="{A7476AD6-6474-493F-AC7C-EB97BA7C71BE}"/>
              </a:ext>
            </a:extLst>
          </p:cNvPr>
          <p:cNvSpPr>
            <a:spLocks noGrp="1"/>
          </p:cNvSpPr>
          <p:nvPr>
            <p:ph type="title"/>
          </p:nvPr>
        </p:nvSpPr>
        <p:spPr bwMode="gray">
          <a:xfrm>
            <a:off x="8108300" y="3835007"/>
            <a:ext cx="3574220" cy="749692"/>
          </a:xfrm>
        </p:spPr>
        <p:txBody>
          <a:bodyPr wrap="square">
            <a:spAutoFit/>
          </a:bodyPr>
          <a:lstStyle>
            <a:lvl1pPr>
              <a:lnSpc>
                <a:spcPct val="87000"/>
              </a:lnSpc>
              <a:defRPr sz="2800">
                <a:solidFill>
                  <a:schemeClr val="bg1"/>
                </a:solidFill>
              </a:defRPr>
            </a:lvl1pPr>
          </a:lstStyle>
          <a:p>
            <a:r>
              <a:rPr lang="en-US"/>
              <a:t>Click to edit Master title style</a:t>
            </a:r>
          </a:p>
        </p:txBody>
      </p:sp>
      <p:sp>
        <p:nvSpPr>
          <p:cNvPr id="11" name="TextBox 10">
            <a:extLst>
              <a:ext uri="{FF2B5EF4-FFF2-40B4-BE49-F238E27FC236}">
                <a16:creationId xmlns:a16="http://schemas.microsoft.com/office/drawing/2014/main" id="{62898738-F56E-4F64-8859-882DC223BFEE}"/>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a:solidFill>
                <a:schemeClr val="accent2">
                  <a:lumMod val="40000"/>
                  <a:lumOff val="60000"/>
                </a:schemeClr>
              </a:solidFill>
              <a:latin typeface="+mn-lt"/>
              <a:ea typeface="+mn-ea"/>
              <a:cs typeface="+mn-cs"/>
            </a:endParaRPr>
          </a:p>
        </p:txBody>
      </p:sp>
      <p:sp>
        <p:nvSpPr>
          <p:cNvPr id="13" name="Footer Placeholder 2">
            <a:extLst>
              <a:ext uri="{FF2B5EF4-FFF2-40B4-BE49-F238E27FC236}">
                <a16:creationId xmlns:a16="http://schemas.microsoft.com/office/drawing/2014/main" id="{97866D95-F0A8-46B5-9FDE-7A9D5D88C303}"/>
              </a:ext>
            </a:extLst>
          </p:cNvPr>
          <p:cNvSpPr>
            <a:spLocks noGrp="1"/>
          </p:cNvSpPr>
          <p:nvPr>
            <p:ph type="ftr" sz="quarter" idx="16"/>
          </p:nvPr>
        </p:nvSpPr>
        <p:spPr>
          <a:xfrm>
            <a:off x="8103394" y="6193534"/>
            <a:ext cx="357422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40000"/>
                    <a:lumOff val="60000"/>
                  </a:schemeClr>
                </a:solidFill>
              </a:defRPr>
            </a:lvl1pPr>
          </a:lstStyle>
          <a:p>
            <a:endParaRPr lang="en-US" dirty="0"/>
          </a:p>
        </p:txBody>
      </p:sp>
      <p:sp>
        <p:nvSpPr>
          <p:cNvPr id="14" name="TextBox 13">
            <a:extLst>
              <a:ext uri="{FF2B5EF4-FFF2-40B4-BE49-F238E27FC236}">
                <a16:creationId xmlns:a16="http://schemas.microsoft.com/office/drawing/2014/main" id="{D4CB5266-98D8-4025-A040-1787B6793DF2}"/>
              </a:ext>
            </a:extLst>
          </p:cNvPr>
          <p:cNvSpPr txBox="1"/>
          <p:nvPr userDrawn="1"/>
        </p:nvSpPr>
        <p:spPr>
          <a:xfrm>
            <a:off x="8091774" y="6419726"/>
            <a:ext cx="2861002"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l"/>
            <a:r>
              <a:rPr lang="en-US" dirty="0">
                <a:solidFill>
                  <a:schemeClr val="accent2">
                    <a:lumMod val="40000"/>
                    <a:lumOff val="60000"/>
                  </a:schemeClr>
                </a:solidFill>
              </a:rPr>
              <a:t>Confidential – Qualcomm Technologies, Inc.</a:t>
            </a:r>
            <a:br>
              <a:rPr lang="en-US" dirty="0">
                <a:solidFill>
                  <a:schemeClr val="accent2">
                    <a:lumMod val="40000"/>
                    <a:lumOff val="60000"/>
                  </a:schemeClr>
                </a:solidFill>
              </a:rPr>
            </a:br>
            <a:r>
              <a:rPr lang="en-US" dirty="0">
                <a:solidFill>
                  <a:schemeClr val="accent2">
                    <a:lumMod val="40000"/>
                    <a:lumOff val="60000"/>
                  </a:schemeClr>
                </a:solidFill>
              </a:rPr>
              <a:t>and/or its affiliated companies – May Contain Trade Secrets</a:t>
            </a:r>
          </a:p>
        </p:txBody>
      </p:sp>
    </p:spTree>
    <p:extLst>
      <p:ext uri="{BB962C8B-B14F-4D97-AF65-F5344CB8AC3E}">
        <p14:creationId xmlns:p14="http://schemas.microsoft.com/office/powerpoint/2010/main" val="2694359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reserve="1" userDrawn="1">
  <p:cSld name="Image Left Gun Meta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12" name="Rectangle: Rounded Corners 4">
            <a:extLst>
              <a:ext uri="{FF2B5EF4-FFF2-40B4-BE49-F238E27FC236}">
                <a16:creationId xmlns:a16="http://schemas.microsoft.com/office/drawing/2014/main" id="{F94A11C6-9E7D-344C-A93D-5B21026B69C0}"/>
              </a:ext>
            </a:extLst>
          </p:cNvPr>
          <p:cNvSpPr/>
          <p:nvPr userDrawn="1"/>
        </p:nvSpPr>
        <p:spPr bwMode="gray">
          <a:xfrm>
            <a:off x="7531546" y="-130877"/>
            <a:ext cx="4772673" cy="7115877"/>
          </a:xfrm>
          <a:prstGeom prst="roundRect">
            <a:avLst>
              <a:gd name="adj" fmla="val 2032"/>
            </a:avLst>
          </a:prstGeom>
          <a:solidFill>
            <a:schemeClr val="accent5"/>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43584"/>
          </a:xfrm>
          <a:prstGeom prst="rect">
            <a:avLst/>
          </a:prstGeom>
        </p:spPr>
        <p:txBody>
          <a:bodyPr anchor="t"/>
          <a:lstStyle>
            <a:lvl1pPr marL="0" indent="0">
              <a:lnSpc>
                <a:spcPct val="96000"/>
              </a:lnSpc>
              <a:buClr>
                <a:schemeClr val="bg1"/>
              </a:buClr>
              <a:buNone/>
              <a:defRPr sz="16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10" name="Title 1">
            <a:extLst>
              <a:ext uri="{FF2B5EF4-FFF2-40B4-BE49-F238E27FC236}">
                <a16:creationId xmlns:a16="http://schemas.microsoft.com/office/drawing/2014/main" id="{8DC30169-2852-41FD-A7C3-4826B66A052C}"/>
              </a:ext>
            </a:extLst>
          </p:cNvPr>
          <p:cNvSpPr>
            <a:spLocks noGrp="1"/>
          </p:cNvSpPr>
          <p:nvPr>
            <p:ph type="title"/>
          </p:nvPr>
        </p:nvSpPr>
        <p:spPr bwMode="gray">
          <a:xfrm>
            <a:off x="8108300" y="3835007"/>
            <a:ext cx="3574220" cy="749692"/>
          </a:xfrm>
        </p:spPr>
        <p:txBody>
          <a:bodyPr wrap="square">
            <a:spAutoFit/>
          </a:bodyPr>
          <a:lstStyle>
            <a:lvl1pPr>
              <a:lnSpc>
                <a:spcPct val="87000"/>
              </a:lnSpc>
              <a:defRPr sz="2800">
                <a:solidFill>
                  <a:schemeClr val="bg1"/>
                </a:solidFill>
              </a:defRPr>
            </a:lvl1pPr>
          </a:lstStyle>
          <a:p>
            <a:r>
              <a:rPr lang="en-US"/>
              <a:t>Click to edit Master title style</a:t>
            </a:r>
          </a:p>
        </p:txBody>
      </p:sp>
      <p:sp>
        <p:nvSpPr>
          <p:cNvPr id="11" name="TextBox 10">
            <a:extLst>
              <a:ext uri="{FF2B5EF4-FFF2-40B4-BE49-F238E27FC236}">
                <a16:creationId xmlns:a16="http://schemas.microsoft.com/office/drawing/2014/main" id="{B87A111C-26A3-4E5F-A166-2BEF32FA27C9}"/>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6">
                    <a:lumMod val="40000"/>
                    <a:lumOff val="60000"/>
                  </a:schemeClr>
                </a:solidFill>
                <a:latin typeface="+mn-lt"/>
                <a:ea typeface="+mn-ea"/>
                <a:cs typeface="+mn-cs"/>
              </a:rPr>
              <a:pPr marL="0" lvl="0" algn="r" defTabSz="914400" rtl="0" eaLnBrk="1" latinLnBrk="0" hangingPunct="1">
                <a:lnSpc>
                  <a:spcPct val="125000"/>
                </a:lnSpc>
              </a:pPr>
              <a:t>‹#›</a:t>
            </a:fld>
            <a:endParaRPr lang="en-US" sz="800" kern="1200">
              <a:solidFill>
                <a:schemeClr val="accent6">
                  <a:lumMod val="40000"/>
                  <a:lumOff val="60000"/>
                </a:schemeClr>
              </a:solidFill>
              <a:latin typeface="+mn-lt"/>
              <a:ea typeface="+mn-ea"/>
              <a:cs typeface="+mn-cs"/>
            </a:endParaRPr>
          </a:p>
        </p:txBody>
      </p:sp>
      <p:sp>
        <p:nvSpPr>
          <p:cNvPr id="14" name="Footer Placeholder 2">
            <a:extLst>
              <a:ext uri="{FF2B5EF4-FFF2-40B4-BE49-F238E27FC236}">
                <a16:creationId xmlns:a16="http://schemas.microsoft.com/office/drawing/2014/main" id="{178F5B55-13E7-4483-B3E9-017D9BC0E304}"/>
              </a:ext>
            </a:extLst>
          </p:cNvPr>
          <p:cNvSpPr>
            <a:spLocks noGrp="1"/>
          </p:cNvSpPr>
          <p:nvPr>
            <p:ph type="ftr" sz="quarter" idx="16"/>
          </p:nvPr>
        </p:nvSpPr>
        <p:spPr>
          <a:xfrm>
            <a:off x="8103394" y="6193534"/>
            <a:ext cx="357422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40000"/>
                    <a:lumOff val="60000"/>
                  </a:schemeClr>
                </a:solidFill>
              </a:defRPr>
            </a:lvl1pPr>
          </a:lstStyle>
          <a:p>
            <a:endParaRPr lang="en-US" dirty="0"/>
          </a:p>
        </p:txBody>
      </p:sp>
      <p:sp>
        <p:nvSpPr>
          <p:cNvPr id="16" name="TextBox 15">
            <a:extLst>
              <a:ext uri="{FF2B5EF4-FFF2-40B4-BE49-F238E27FC236}">
                <a16:creationId xmlns:a16="http://schemas.microsoft.com/office/drawing/2014/main" id="{B4633CCB-0D5C-4030-9B97-6F7EFE02C69F}"/>
              </a:ext>
            </a:extLst>
          </p:cNvPr>
          <p:cNvSpPr txBox="1"/>
          <p:nvPr userDrawn="1"/>
        </p:nvSpPr>
        <p:spPr>
          <a:xfrm>
            <a:off x="8091774" y="6419726"/>
            <a:ext cx="2861002"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l"/>
            <a:r>
              <a:rPr lang="en-US" dirty="0">
                <a:solidFill>
                  <a:schemeClr val="accent6">
                    <a:lumMod val="40000"/>
                    <a:lumOff val="60000"/>
                  </a:schemeClr>
                </a:solidFill>
              </a:rPr>
              <a:t>Confidential – Qualcomm Technologies, Inc.</a:t>
            </a:r>
            <a:br>
              <a:rPr lang="en-US" dirty="0">
                <a:solidFill>
                  <a:schemeClr val="accent6">
                    <a:lumMod val="40000"/>
                    <a:lumOff val="60000"/>
                  </a:schemeClr>
                </a:solidFill>
              </a:rPr>
            </a:br>
            <a:r>
              <a:rPr lang="en-US" dirty="0">
                <a:solidFill>
                  <a:schemeClr val="accent6">
                    <a:lumMod val="40000"/>
                    <a:lumOff val="60000"/>
                  </a:schemeClr>
                </a:solidFill>
              </a:rPr>
              <a:t>and/or its affiliated companies – May Contain Trade Secrets</a:t>
            </a:r>
          </a:p>
        </p:txBody>
      </p:sp>
    </p:spTree>
    <p:extLst>
      <p:ext uri="{BB962C8B-B14F-4D97-AF65-F5344CB8AC3E}">
        <p14:creationId xmlns:p14="http://schemas.microsoft.com/office/powerpoint/2010/main" val="2056405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preserve="1" userDrawn="1">
  <p:cSld name="Image Left Midnigh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13" name="Rectangle: Rounded Corners 4">
            <a:extLst>
              <a:ext uri="{FF2B5EF4-FFF2-40B4-BE49-F238E27FC236}">
                <a16:creationId xmlns:a16="http://schemas.microsoft.com/office/drawing/2014/main" id="{57AE534B-214E-4D43-850B-177FC0B91999}"/>
              </a:ext>
            </a:extLst>
          </p:cNvPr>
          <p:cNvSpPr/>
          <p:nvPr userDrawn="1"/>
        </p:nvSpPr>
        <p:spPr bwMode="gray">
          <a:xfrm>
            <a:off x="7531546" y="-130877"/>
            <a:ext cx="4772673" cy="7115877"/>
          </a:xfrm>
          <a:prstGeom prst="roundRect">
            <a:avLst>
              <a:gd name="adj" fmla="val 2032"/>
            </a:avLst>
          </a:prstGeom>
          <a:solidFill>
            <a:schemeClr val="tx2"/>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43584"/>
          </a:xfrm>
          <a:prstGeom prst="rect">
            <a:avLst/>
          </a:prstGeom>
        </p:spPr>
        <p:txBody>
          <a:bodyPr anchor="t"/>
          <a:lstStyle>
            <a:lvl1pPr marL="0" indent="0">
              <a:lnSpc>
                <a:spcPct val="96000"/>
              </a:lnSpc>
              <a:buClr>
                <a:schemeClr val="bg1"/>
              </a:buClr>
              <a:buNone/>
              <a:defRPr sz="16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10" name="Title 1">
            <a:extLst>
              <a:ext uri="{FF2B5EF4-FFF2-40B4-BE49-F238E27FC236}">
                <a16:creationId xmlns:a16="http://schemas.microsoft.com/office/drawing/2014/main" id="{F8B30772-61E4-4188-8773-0B3D2EF52290}"/>
              </a:ext>
            </a:extLst>
          </p:cNvPr>
          <p:cNvSpPr>
            <a:spLocks noGrp="1"/>
          </p:cNvSpPr>
          <p:nvPr>
            <p:ph type="title"/>
          </p:nvPr>
        </p:nvSpPr>
        <p:spPr bwMode="gray">
          <a:xfrm>
            <a:off x="8108300" y="3835007"/>
            <a:ext cx="3574220" cy="749692"/>
          </a:xfrm>
        </p:spPr>
        <p:txBody>
          <a:bodyPr wrap="square">
            <a:spAutoFit/>
          </a:bodyPr>
          <a:lstStyle>
            <a:lvl1pPr>
              <a:lnSpc>
                <a:spcPct val="87000"/>
              </a:lnSpc>
              <a:defRPr sz="2800">
                <a:solidFill>
                  <a:schemeClr val="bg1"/>
                </a:solidFill>
              </a:defRPr>
            </a:lvl1pPr>
          </a:lstStyle>
          <a:p>
            <a:r>
              <a:rPr lang="en-US"/>
              <a:t>Click to edit Master title style</a:t>
            </a:r>
          </a:p>
        </p:txBody>
      </p:sp>
      <p:sp>
        <p:nvSpPr>
          <p:cNvPr id="8" name="Footer Placeholder 2">
            <a:extLst>
              <a:ext uri="{FF2B5EF4-FFF2-40B4-BE49-F238E27FC236}">
                <a16:creationId xmlns:a16="http://schemas.microsoft.com/office/drawing/2014/main" id="{904BA5AF-15E4-480F-AA8E-0691DD39DFC8}"/>
              </a:ext>
            </a:extLst>
          </p:cNvPr>
          <p:cNvSpPr>
            <a:spLocks noGrp="1"/>
          </p:cNvSpPr>
          <p:nvPr>
            <p:ph type="ftr" sz="quarter" idx="16"/>
          </p:nvPr>
        </p:nvSpPr>
        <p:spPr>
          <a:xfrm>
            <a:off x="8103394" y="6193534"/>
            <a:ext cx="357422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endParaRPr lang="en-US" dirty="0"/>
          </a:p>
        </p:txBody>
      </p:sp>
      <p:sp>
        <p:nvSpPr>
          <p:cNvPr id="11" name="TextBox 10">
            <a:extLst>
              <a:ext uri="{FF2B5EF4-FFF2-40B4-BE49-F238E27FC236}">
                <a16:creationId xmlns:a16="http://schemas.microsoft.com/office/drawing/2014/main" id="{6162E27C-1987-40F5-A769-FF9A3748939D}"/>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a:solidFill>
                <a:schemeClr val="accent5">
                  <a:lumMod val="40000"/>
                  <a:lumOff val="60000"/>
                </a:schemeClr>
              </a:solidFill>
              <a:latin typeface="+mn-lt"/>
              <a:ea typeface="+mn-ea"/>
              <a:cs typeface="+mn-cs"/>
            </a:endParaRPr>
          </a:p>
        </p:txBody>
      </p:sp>
      <p:sp>
        <p:nvSpPr>
          <p:cNvPr id="14" name="TextBox 13">
            <a:extLst>
              <a:ext uri="{FF2B5EF4-FFF2-40B4-BE49-F238E27FC236}">
                <a16:creationId xmlns:a16="http://schemas.microsoft.com/office/drawing/2014/main" id="{812B847A-F98E-4732-BDC9-A85DC2ED67AA}"/>
              </a:ext>
            </a:extLst>
          </p:cNvPr>
          <p:cNvSpPr txBox="1"/>
          <p:nvPr userDrawn="1"/>
        </p:nvSpPr>
        <p:spPr>
          <a:xfrm>
            <a:off x="8091774" y="6419726"/>
            <a:ext cx="2861002"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l"/>
            <a:r>
              <a:rPr lang="en-US" dirty="0">
                <a:solidFill>
                  <a:schemeClr val="accent5">
                    <a:lumMod val="40000"/>
                    <a:lumOff val="60000"/>
                  </a:schemeClr>
                </a:solidFill>
              </a:rPr>
              <a:t>Confidential – Qualcomm Technologies, Inc.</a:t>
            </a:r>
            <a:br>
              <a:rPr lang="en-US" dirty="0">
                <a:solidFill>
                  <a:schemeClr val="accent5">
                    <a:lumMod val="40000"/>
                    <a:lumOff val="60000"/>
                  </a:schemeClr>
                </a:solidFill>
              </a:rPr>
            </a:br>
            <a:r>
              <a:rPr lang="en-US" dirty="0">
                <a:solidFill>
                  <a:schemeClr val="accent5">
                    <a:lumMod val="40000"/>
                    <a:lumOff val="60000"/>
                  </a:schemeClr>
                </a:solidFill>
              </a:rPr>
              <a:t>and/or its affiliated companies – May Contain Trade Secrets</a:t>
            </a:r>
          </a:p>
        </p:txBody>
      </p:sp>
    </p:spTree>
    <p:extLst>
      <p:ext uri="{BB962C8B-B14F-4D97-AF65-F5344CB8AC3E}">
        <p14:creationId xmlns:p14="http://schemas.microsoft.com/office/powerpoint/2010/main" val="34936426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Image Right Whit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10" name="Rectangle: Rounded Corners 13">
            <a:extLst>
              <a:ext uri="{FF2B5EF4-FFF2-40B4-BE49-F238E27FC236}">
                <a16:creationId xmlns:a16="http://schemas.microsoft.com/office/drawing/2014/main" id="{1C4B26C0-2A61-AB46-AC7C-B3B9B1793936}"/>
              </a:ext>
            </a:extLst>
          </p:cNvPr>
          <p:cNvSpPr/>
          <p:nvPr userDrawn="1"/>
        </p:nvSpPr>
        <p:spPr bwMode="gray">
          <a:xfrm>
            <a:off x="-152400" y="-139700"/>
            <a:ext cx="4810774" cy="7150100"/>
          </a:xfrm>
          <a:prstGeom prst="roundRect">
            <a:avLst>
              <a:gd name="adj" fmla="val 1711"/>
            </a:avLst>
          </a:prstGeom>
          <a:solidFill>
            <a:schemeClr val="bg1"/>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5999" cy="1657344"/>
          </a:xfrm>
          <a:prstGeom prst="rect">
            <a:avLst/>
          </a:prstGeom>
        </p:spPr>
        <p:txBody>
          <a:bodyPr anchor="t"/>
          <a:lstStyle>
            <a:lvl1pPr marL="0" indent="0">
              <a:lnSpc>
                <a:spcPct val="96000"/>
              </a:lnSpc>
              <a:buClr>
                <a:schemeClr val="bg1"/>
              </a:buClr>
              <a:buNone/>
              <a:defRPr sz="1600">
                <a:solidFill>
                  <a:schemeClr val="tx2"/>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2B7861F5-3EBA-4F8B-961A-D9B20FF749FC}"/>
              </a:ext>
            </a:extLst>
          </p:cNvPr>
          <p:cNvSpPr>
            <a:spLocks noGrp="1"/>
          </p:cNvSpPr>
          <p:nvPr>
            <p:ph type="ftr" sz="quarter" idx="16"/>
          </p:nvPr>
        </p:nvSpPr>
        <p:spPr>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75000"/>
                  </a:schemeClr>
                </a:solidFill>
              </a:defRPr>
            </a:lvl1pPr>
          </a:lstStyle>
          <a:p>
            <a:endParaRPr lang="en-US" dirty="0"/>
          </a:p>
        </p:txBody>
      </p:sp>
      <p:sp>
        <p:nvSpPr>
          <p:cNvPr id="9" name="Title 1">
            <a:extLst>
              <a:ext uri="{FF2B5EF4-FFF2-40B4-BE49-F238E27FC236}">
                <a16:creationId xmlns:a16="http://schemas.microsoft.com/office/drawing/2014/main" id="{38252DF1-084E-4672-B68F-141714EEA8C7}"/>
              </a:ext>
            </a:extLst>
          </p:cNvPr>
          <p:cNvSpPr>
            <a:spLocks noGrp="1"/>
          </p:cNvSpPr>
          <p:nvPr>
            <p:ph type="title"/>
          </p:nvPr>
        </p:nvSpPr>
        <p:spPr>
          <a:xfrm>
            <a:off x="495300" y="3835007"/>
            <a:ext cx="3574220" cy="749692"/>
          </a:xfrm>
        </p:spPr>
        <p:txBody>
          <a:bodyPr wrap="square">
            <a:spAutoFit/>
          </a:bodyPr>
          <a:lstStyle>
            <a:lvl1pPr>
              <a:lnSpc>
                <a:spcPct val="87000"/>
              </a:lnSpc>
              <a:defRPr sz="2800">
                <a:solidFill>
                  <a:schemeClr val="tx2"/>
                </a:solidFill>
              </a:defRPr>
            </a:lvl1pPr>
          </a:lstStyle>
          <a:p>
            <a:r>
              <a:rPr lang="en-US"/>
              <a:t>Click to edit Master title style</a:t>
            </a:r>
          </a:p>
        </p:txBody>
      </p:sp>
    </p:spTree>
    <p:extLst>
      <p:ext uri="{BB962C8B-B14F-4D97-AF65-F5344CB8AC3E}">
        <p14:creationId xmlns:p14="http://schemas.microsoft.com/office/powerpoint/2010/main" val="1888707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Image Right Nicke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10" name="Rectangle: Rounded Corners 13">
            <a:extLst>
              <a:ext uri="{FF2B5EF4-FFF2-40B4-BE49-F238E27FC236}">
                <a16:creationId xmlns:a16="http://schemas.microsoft.com/office/drawing/2014/main" id="{1C4B26C0-2A61-AB46-AC7C-B3B9B1793936}"/>
              </a:ext>
            </a:extLst>
          </p:cNvPr>
          <p:cNvSpPr/>
          <p:nvPr userDrawn="1"/>
        </p:nvSpPr>
        <p:spPr bwMode="gray">
          <a:xfrm>
            <a:off x="-152400" y="-139700"/>
            <a:ext cx="4810774" cy="7150100"/>
          </a:xfrm>
          <a:prstGeom prst="roundRect">
            <a:avLst>
              <a:gd name="adj" fmla="val 1711"/>
            </a:avLst>
          </a:prstGeom>
          <a:solidFill>
            <a:schemeClr val="accent6">
              <a:lumMod val="40000"/>
              <a:lumOff val="60000"/>
            </a:schemeClr>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5999" cy="1657344"/>
          </a:xfrm>
          <a:prstGeom prst="rect">
            <a:avLst/>
          </a:prstGeom>
        </p:spPr>
        <p:txBody>
          <a:bodyPr anchor="t"/>
          <a:lstStyle>
            <a:lvl1pPr marL="0" indent="0">
              <a:lnSpc>
                <a:spcPct val="96000"/>
              </a:lnSpc>
              <a:buClr>
                <a:schemeClr val="bg1"/>
              </a:buClr>
              <a:buNone/>
              <a:defRPr sz="1600">
                <a:solidFill>
                  <a:schemeClr val="tx2"/>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2B7861F5-3EBA-4F8B-961A-D9B20FF749FC}"/>
              </a:ext>
            </a:extLst>
          </p:cNvPr>
          <p:cNvSpPr>
            <a:spLocks noGrp="1"/>
          </p:cNvSpPr>
          <p:nvPr>
            <p:ph type="ftr" sz="quarter" idx="16"/>
          </p:nvPr>
        </p:nvSpPr>
        <p:spPr>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75000"/>
                  </a:schemeClr>
                </a:solidFill>
              </a:defRPr>
            </a:lvl1pPr>
          </a:lstStyle>
          <a:p>
            <a:endParaRPr lang="en-US" dirty="0"/>
          </a:p>
        </p:txBody>
      </p:sp>
      <p:sp>
        <p:nvSpPr>
          <p:cNvPr id="9" name="Title 1">
            <a:extLst>
              <a:ext uri="{FF2B5EF4-FFF2-40B4-BE49-F238E27FC236}">
                <a16:creationId xmlns:a16="http://schemas.microsoft.com/office/drawing/2014/main" id="{38252DF1-084E-4672-B68F-141714EEA8C7}"/>
              </a:ext>
            </a:extLst>
          </p:cNvPr>
          <p:cNvSpPr>
            <a:spLocks noGrp="1"/>
          </p:cNvSpPr>
          <p:nvPr>
            <p:ph type="title"/>
          </p:nvPr>
        </p:nvSpPr>
        <p:spPr>
          <a:xfrm>
            <a:off x="495300" y="3835007"/>
            <a:ext cx="3574220" cy="749692"/>
          </a:xfrm>
        </p:spPr>
        <p:txBody>
          <a:bodyPr wrap="square">
            <a:spAutoFit/>
          </a:bodyPr>
          <a:lstStyle>
            <a:lvl1pPr>
              <a:lnSpc>
                <a:spcPct val="87000"/>
              </a:lnSpc>
              <a:defRPr sz="2800">
                <a:solidFill>
                  <a:schemeClr val="tx2"/>
                </a:solidFill>
              </a:defRPr>
            </a:lvl1pPr>
          </a:lstStyle>
          <a:p>
            <a:r>
              <a:rPr lang="en-US"/>
              <a:t>Click to edit Master title style</a:t>
            </a:r>
          </a:p>
        </p:txBody>
      </p:sp>
    </p:spTree>
    <p:extLst>
      <p:ext uri="{BB962C8B-B14F-4D97-AF65-F5344CB8AC3E}">
        <p14:creationId xmlns:p14="http://schemas.microsoft.com/office/powerpoint/2010/main" val="15117041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Image Right Blu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14" name="Rectangle: Rounded Corners 13">
            <a:extLst>
              <a:ext uri="{FF2B5EF4-FFF2-40B4-BE49-F238E27FC236}">
                <a16:creationId xmlns:a16="http://schemas.microsoft.com/office/drawing/2014/main" id="{2C4F80DE-5D56-47D8-8FA8-D6E5D8B85FA8}"/>
              </a:ext>
            </a:extLst>
          </p:cNvPr>
          <p:cNvSpPr/>
          <p:nvPr userDrawn="1"/>
        </p:nvSpPr>
        <p:spPr bwMode="gray">
          <a:xfrm>
            <a:off x="-152400" y="-139700"/>
            <a:ext cx="4810774" cy="7150100"/>
          </a:xfrm>
          <a:prstGeom prst="roundRect">
            <a:avLst>
              <a:gd name="adj" fmla="val 1711"/>
            </a:avLst>
          </a:prstGeom>
          <a:solidFill>
            <a:schemeClr val="accent1"/>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657341"/>
          </a:xfrm>
          <a:prstGeom prst="rect">
            <a:avLst/>
          </a:prstGeom>
        </p:spPr>
        <p:txBody>
          <a:bodyPr anchor="t"/>
          <a:lstStyle>
            <a:lvl1pPr marL="0" indent="0">
              <a:lnSpc>
                <a:spcPct val="96000"/>
              </a:lnSpc>
              <a:buClr>
                <a:schemeClr val="bg1"/>
              </a:buClr>
              <a:buNone/>
              <a:defRPr sz="16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BE859372-4677-4C6F-BF6E-40E3BFADA6DE}"/>
              </a:ext>
            </a:extLst>
          </p:cNvPr>
          <p:cNvSpPr>
            <a:spLocks noGrp="1"/>
          </p:cNvSpPr>
          <p:nvPr>
            <p:ph type="ftr" sz="quarter" idx="16"/>
          </p:nvPr>
        </p:nvSpPr>
        <p:spPr bwMode="gray">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40000"/>
                    <a:lumOff val="60000"/>
                  </a:schemeClr>
                </a:solidFill>
              </a:defRPr>
            </a:lvl1pPr>
          </a:lstStyle>
          <a:p>
            <a:endParaRPr lang="en-US" dirty="0"/>
          </a:p>
        </p:txBody>
      </p:sp>
      <p:sp>
        <p:nvSpPr>
          <p:cNvPr id="10" name="Title 1">
            <a:extLst>
              <a:ext uri="{FF2B5EF4-FFF2-40B4-BE49-F238E27FC236}">
                <a16:creationId xmlns:a16="http://schemas.microsoft.com/office/drawing/2014/main" id="{6435A7F3-6D74-487F-B987-EE024614BB1E}"/>
              </a:ext>
            </a:extLst>
          </p:cNvPr>
          <p:cNvSpPr>
            <a:spLocks noGrp="1"/>
          </p:cNvSpPr>
          <p:nvPr>
            <p:ph type="title"/>
          </p:nvPr>
        </p:nvSpPr>
        <p:spPr bwMode="gray">
          <a:xfrm>
            <a:off x="495300" y="3835007"/>
            <a:ext cx="3574220" cy="749692"/>
          </a:xfrm>
        </p:spPr>
        <p:txBody>
          <a:bodyPr wrap="square">
            <a:spAutoFit/>
          </a:bodyPr>
          <a:lstStyle>
            <a:lvl1pPr>
              <a:lnSpc>
                <a:spcPct val="87000"/>
              </a:lnSpc>
              <a:defRPr sz="2800">
                <a:solidFill>
                  <a:schemeClr val="bg1"/>
                </a:solidFill>
              </a:defRPr>
            </a:lvl1pPr>
          </a:lstStyle>
          <a:p>
            <a:r>
              <a:rPr lang="en-US"/>
              <a:t>Click to edit Master title style</a:t>
            </a:r>
          </a:p>
        </p:txBody>
      </p:sp>
    </p:spTree>
    <p:extLst>
      <p:ext uri="{BB962C8B-B14F-4D97-AF65-F5344CB8AC3E}">
        <p14:creationId xmlns:p14="http://schemas.microsoft.com/office/powerpoint/2010/main" val="27430761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Image Right Gun Meta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10" name="Rectangle: Rounded Corners 13">
            <a:extLst>
              <a:ext uri="{FF2B5EF4-FFF2-40B4-BE49-F238E27FC236}">
                <a16:creationId xmlns:a16="http://schemas.microsoft.com/office/drawing/2014/main" id="{585D67CF-1E31-BE4A-A4CA-ED13AC837827}"/>
              </a:ext>
            </a:extLst>
          </p:cNvPr>
          <p:cNvSpPr/>
          <p:nvPr userDrawn="1"/>
        </p:nvSpPr>
        <p:spPr bwMode="gray">
          <a:xfrm>
            <a:off x="-152400" y="-139700"/>
            <a:ext cx="4810774" cy="7150100"/>
          </a:xfrm>
          <a:prstGeom prst="roundRect">
            <a:avLst>
              <a:gd name="adj" fmla="val 1711"/>
            </a:avLst>
          </a:prstGeom>
          <a:solidFill>
            <a:schemeClr val="accent5"/>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657343"/>
          </a:xfrm>
          <a:prstGeom prst="rect">
            <a:avLst/>
          </a:prstGeom>
        </p:spPr>
        <p:txBody>
          <a:bodyPr anchor="t"/>
          <a:lstStyle>
            <a:lvl1pPr marL="0" indent="0">
              <a:lnSpc>
                <a:spcPct val="96000"/>
              </a:lnSpc>
              <a:buClr>
                <a:schemeClr val="bg1"/>
              </a:buClr>
              <a:buNone/>
              <a:defRPr sz="16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6F4D48ED-5D8A-47EE-956E-72B7EE984BDE}"/>
              </a:ext>
            </a:extLst>
          </p:cNvPr>
          <p:cNvSpPr>
            <a:spLocks noGrp="1"/>
          </p:cNvSpPr>
          <p:nvPr>
            <p:ph type="ftr" sz="quarter" idx="16"/>
          </p:nvPr>
        </p:nvSpPr>
        <p:spPr bwMode="gray">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40000"/>
                    <a:lumOff val="60000"/>
                  </a:schemeClr>
                </a:solidFill>
              </a:defRPr>
            </a:lvl1pPr>
          </a:lstStyle>
          <a:p>
            <a:endParaRPr lang="en-US" dirty="0"/>
          </a:p>
        </p:txBody>
      </p:sp>
      <p:sp>
        <p:nvSpPr>
          <p:cNvPr id="9" name="Title 1">
            <a:extLst>
              <a:ext uri="{FF2B5EF4-FFF2-40B4-BE49-F238E27FC236}">
                <a16:creationId xmlns:a16="http://schemas.microsoft.com/office/drawing/2014/main" id="{55F13055-7657-4496-81D2-B665F79B6A2B}"/>
              </a:ext>
            </a:extLst>
          </p:cNvPr>
          <p:cNvSpPr>
            <a:spLocks noGrp="1"/>
          </p:cNvSpPr>
          <p:nvPr>
            <p:ph type="title"/>
          </p:nvPr>
        </p:nvSpPr>
        <p:spPr bwMode="gray">
          <a:xfrm>
            <a:off x="495300" y="3835007"/>
            <a:ext cx="3574220" cy="749692"/>
          </a:xfrm>
        </p:spPr>
        <p:txBody>
          <a:bodyPr wrap="square">
            <a:spAutoFit/>
          </a:bodyPr>
          <a:lstStyle>
            <a:lvl1pPr>
              <a:lnSpc>
                <a:spcPct val="87000"/>
              </a:lnSpc>
              <a:defRPr sz="2800">
                <a:solidFill>
                  <a:schemeClr val="bg1"/>
                </a:solidFill>
              </a:defRPr>
            </a:lvl1pPr>
          </a:lstStyle>
          <a:p>
            <a:r>
              <a:rPr lang="en-US"/>
              <a:t>Click to edit Master title style</a:t>
            </a:r>
          </a:p>
        </p:txBody>
      </p:sp>
    </p:spTree>
    <p:extLst>
      <p:ext uri="{BB962C8B-B14F-4D97-AF65-F5344CB8AC3E}">
        <p14:creationId xmlns:p14="http://schemas.microsoft.com/office/powerpoint/2010/main" val="1604467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Image Right Midnigh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11" name="Rectangle: Rounded Corners 13">
            <a:extLst>
              <a:ext uri="{FF2B5EF4-FFF2-40B4-BE49-F238E27FC236}">
                <a16:creationId xmlns:a16="http://schemas.microsoft.com/office/drawing/2014/main" id="{41816CD1-1BB7-B443-8FFC-B0DBA0DF4495}"/>
              </a:ext>
            </a:extLst>
          </p:cNvPr>
          <p:cNvSpPr/>
          <p:nvPr userDrawn="1"/>
        </p:nvSpPr>
        <p:spPr bwMode="gray">
          <a:xfrm>
            <a:off x="-152400" y="-139700"/>
            <a:ext cx="4810774" cy="7150100"/>
          </a:xfrm>
          <a:prstGeom prst="roundRect">
            <a:avLst>
              <a:gd name="adj" fmla="val 1711"/>
            </a:avLst>
          </a:prstGeom>
          <a:solidFill>
            <a:schemeClr val="tx2"/>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657343"/>
          </a:xfrm>
          <a:prstGeom prst="rect">
            <a:avLst/>
          </a:prstGeom>
        </p:spPr>
        <p:txBody>
          <a:bodyPr anchor="t"/>
          <a:lstStyle>
            <a:lvl1pPr marL="0" indent="0">
              <a:lnSpc>
                <a:spcPct val="96000"/>
              </a:lnSpc>
              <a:buClr>
                <a:schemeClr val="bg1"/>
              </a:buClr>
              <a:buNone/>
              <a:defRPr sz="16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6F4D48ED-5D8A-47EE-956E-72B7EE984BDE}"/>
              </a:ext>
            </a:extLst>
          </p:cNvPr>
          <p:cNvSpPr>
            <a:spLocks noGrp="1"/>
          </p:cNvSpPr>
          <p:nvPr>
            <p:ph type="ftr" sz="quarter" idx="16"/>
          </p:nvPr>
        </p:nvSpPr>
        <p:spPr bwMode="gray">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endParaRPr lang="en-US" dirty="0"/>
          </a:p>
        </p:txBody>
      </p:sp>
      <p:sp>
        <p:nvSpPr>
          <p:cNvPr id="9" name="Title 1">
            <a:extLst>
              <a:ext uri="{FF2B5EF4-FFF2-40B4-BE49-F238E27FC236}">
                <a16:creationId xmlns:a16="http://schemas.microsoft.com/office/drawing/2014/main" id="{F61C4DE6-E5D7-49BF-BE1D-0EC8FCDC68D1}"/>
              </a:ext>
            </a:extLst>
          </p:cNvPr>
          <p:cNvSpPr>
            <a:spLocks noGrp="1"/>
          </p:cNvSpPr>
          <p:nvPr>
            <p:ph type="title"/>
          </p:nvPr>
        </p:nvSpPr>
        <p:spPr bwMode="gray">
          <a:xfrm>
            <a:off x="495300" y="3835007"/>
            <a:ext cx="3574220" cy="749692"/>
          </a:xfrm>
        </p:spPr>
        <p:txBody>
          <a:bodyPr wrap="square">
            <a:spAutoFit/>
          </a:bodyPr>
          <a:lstStyle>
            <a:lvl1pPr>
              <a:lnSpc>
                <a:spcPct val="87000"/>
              </a:lnSpc>
              <a:defRPr sz="2800">
                <a:solidFill>
                  <a:schemeClr val="bg1"/>
                </a:solidFill>
              </a:defRPr>
            </a:lvl1pPr>
          </a:lstStyle>
          <a:p>
            <a:r>
              <a:rPr lang="en-US"/>
              <a:t>Click to edit Master title style</a:t>
            </a:r>
          </a:p>
        </p:txBody>
      </p:sp>
    </p:spTree>
    <p:extLst>
      <p:ext uri="{BB962C8B-B14F-4D97-AF65-F5344CB8AC3E}">
        <p14:creationId xmlns:p14="http://schemas.microsoft.com/office/powerpoint/2010/main" val="1782627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Cutaway 1/4 Left White">
    <p:spTree>
      <p:nvGrpSpPr>
        <p:cNvPr id="1" name=""/>
        <p:cNvGrpSpPr/>
        <p:nvPr/>
      </p:nvGrpSpPr>
      <p:grpSpPr>
        <a:xfrm>
          <a:off x="0" y="0"/>
          <a:ext cx="0" cy="0"/>
          <a:chOff x="0" y="0"/>
          <a:chExt cx="0" cy="0"/>
        </a:xfrm>
      </p:grpSpPr>
      <p:sp>
        <p:nvSpPr>
          <p:cNvPr id="11" name="Rectangle: Rounded Corners 8">
            <a:extLst>
              <a:ext uri="{FF2B5EF4-FFF2-40B4-BE49-F238E27FC236}">
                <a16:creationId xmlns:a16="http://schemas.microsoft.com/office/drawing/2014/main" id="{171A93A8-9B5B-B64B-9A90-BE5CC8D7A646}"/>
              </a:ext>
            </a:extLst>
          </p:cNvPr>
          <p:cNvSpPr/>
          <p:nvPr userDrawn="1"/>
        </p:nvSpPr>
        <p:spPr bwMode="gray">
          <a:xfrm>
            <a:off x="-165100" y="-152400"/>
            <a:ext cx="3871407" cy="6553184"/>
          </a:xfrm>
          <a:prstGeom prst="roundRect">
            <a:avLst>
              <a:gd name="adj" fmla="val 2097"/>
            </a:avLst>
          </a:prstGeom>
          <a:solidFill>
            <a:schemeClr val="bg1"/>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7" name="Text Placeholder 3">
            <a:extLst>
              <a:ext uri="{FF2B5EF4-FFF2-40B4-BE49-F238E27FC236}">
                <a16:creationId xmlns:a16="http://schemas.microsoft.com/office/drawing/2014/main" id="{13E8953B-95CE-B948-91CB-50695B3EA838}"/>
              </a:ext>
            </a:extLst>
          </p:cNvPr>
          <p:cNvSpPr>
            <a:spLocks noGrp="1"/>
          </p:cNvSpPr>
          <p:nvPr>
            <p:ph type="body" sz="quarter" idx="10"/>
          </p:nvPr>
        </p:nvSpPr>
        <p:spPr bwMode="gray">
          <a:xfrm>
            <a:off x="493713" y="2673350"/>
            <a:ext cx="2606675" cy="3497264"/>
          </a:xfrm>
          <a:prstGeom prst="rect">
            <a:avLst/>
          </a:prstGeom>
        </p:spPr>
        <p:txBody>
          <a:bodyPr/>
          <a:lstStyle>
            <a:lvl1pPr>
              <a:buClr>
                <a:schemeClr val="tx2"/>
              </a:buClr>
              <a:defRPr>
                <a:solidFill>
                  <a:schemeClr val="tx2"/>
                </a:solidFill>
              </a:defRPr>
            </a:lvl1pPr>
            <a:lvl2pPr>
              <a:buClr>
                <a:schemeClr val="tx2"/>
              </a:buClr>
              <a:defRPr>
                <a:solidFill>
                  <a:schemeClr val="tx2"/>
                </a:solidFill>
              </a:defRPr>
            </a:lvl2pPr>
            <a:lvl3pPr>
              <a:buClr>
                <a:schemeClr val="tx2"/>
              </a:buClr>
              <a:defRPr>
                <a:solidFill>
                  <a:schemeClr val="tx2"/>
                </a:solidFill>
              </a:defRPr>
            </a:lvl3pPr>
            <a:lvl4pPr>
              <a:buClr>
                <a:schemeClr val="tx2"/>
              </a:buClr>
              <a:defRPr>
                <a:solidFill>
                  <a:schemeClr val="tx2"/>
                </a:solidFill>
              </a:defRPr>
            </a:lvl4pPr>
            <a:lvl5pPr marL="173736" indent="-173736">
              <a:buClr>
                <a:schemeClr val="tx2"/>
              </a:buClr>
              <a:buFont typeface="Arial" panose="020B0604020202020204" pitchFamily="34" charset="0"/>
              <a:buChar char="•"/>
              <a:defRPr>
                <a:solidFill>
                  <a:schemeClr val="tx2"/>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Subtitle">
            <a:extLst>
              <a:ext uri="{FF2B5EF4-FFF2-40B4-BE49-F238E27FC236}">
                <a16:creationId xmlns:a16="http://schemas.microsoft.com/office/drawing/2014/main" id="{405A0419-5C48-854E-9566-19820CA0E20C}"/>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Footer Placeholder 2">
            <a:extLst>
              <a:ext uri="{FF2B5EF4-FFF2-40B4-BE49-F238E27FC236}">
                <a16:creationId xmlns:a16="http://schemas.microsoft.com/office/drawing/2014/main" id="{8128B968-E284-3340-9496-6B697CB2D547}"/>
              </a:ext>
            </a:extLst>
          </p:cNvPr>
          <p:cNvSpPr>
            <a:spLocks noGrp="1"/>
          </p:cNvSpPr>
          <p:nvPr>
            <p:ph type="ftr" sz="quarter" idx="16"/>
          </p:nvPr>
        </p:nvSpPr>
        <p:spPr bwMode="gray">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75000"/>
                  </a:schemeClr>
                </a:solidFill>
              </a:defRPr>
            </a:lvl1pPr>
          </a:lstStyle>
          <a:p>
            <a:endParaRPr lang="en-US" dirty="0"/>
          </a:p>
        </p:txBody>
      </p:sp>
      <p:sp>
        <p:nvSpPr>
          <p:cNvPr id="15" name="Title 1">
            <a:extLst>
              <a:ext uri="{FF2B5EF4-FFF2-40B4-BE49-F238E27FC236}">
                <a16:creationId xmlns:a16="http://schemas.microsoft.com/office/drawing/2014/main" id="{DAC13420-DD97-394B-B026-E979557BA385}"/>
              </a:ext>
            </a:extLst>
          </p:cNvPr>
          <p:cNvSpPr>
            <a:spLocks noGrp="1"/>
          </p:cNvSpPr>
          <p:nvPr>
            <p:ph type="title"/>
          </p:nvPr>
        </p:nvSpPr>
        <p:spPr bwMode="gray">
          <a:xfrm>
            <a:off x="495300" y="1044740"/>
            <a:ext cx="2605088" cy="749692"/>
          </a:xfrm>
        </p:spPr>
        <p:txBody>
          <a:bodyPr wrap="square">
            <a:spAutoFit/>
          </a:bodyPr>
          <a:lstStyle>
            <a:lvl1pPr>
              <a:lnSpc>
                <a:spcPct val="87000"/>
              </a:lnSpc>
              <a:defRPr sz="2800">
                <a:solidFill>
                  <a:schemeClr val="tx2"/>
                </a:solidFill>
              </a:defRPr>
            </a:lvl1pPr>
          </a:lstStyle>
          <a:p>
            <a:r>
              <a:rPr lang="en-US"/>
              <a:t>Click to edit Master title style</a:t>
            </a:r>
            <a:endParaRPr lang="en-US" dirty="0"/>
          </a:p>
        </p:txBody>
      </p:sp>
    </p:spTree>
    <p:extLst>
      <p:ext uri="{BB962C8B-B14F-4D97-AF65-F5344CB8AC3E}">
        <p14:creationId xmlns:p14="http://schemas.microsoft.com/office/powerpoint/2010/main" val="11348688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Cutaway 1/4 Left Nickel">
    <p:spTree>
      <p:nvGrpSpPr>
        <p:cNvPr id="1" name=""/>
        <p:cNvGrpSpPr/>
        <p:nvPr/>
      </p:nvGrpSpPr>
      <p:grpSpPr>
        <a:xfrm>
          <a:off x="0" y="0"/>
          <a:ext cx="0" cy="0"/>
          <a:chOff x="0" y="0"/>
          <a:chExt cx="0" cy="0"/>
        </a:xfrm>
      </p:grpSpPr>
      <p:sp>
        <p:nvSpPr>
          <p:cNvPr id="11" name="Rectangle: Rounded Corners 8">
            <a:extLst>
              <a:ext uri="{FF2B5EF4-FFF2-40B4-BE49-F238E27FC236}">
                <a16:creationId xmlns:a16="http://schemas.microsoft.com/office/drawing/2014/main" id="{171A93A8-9B5B-B64B-9A90-BE5CC8D7A646}"/>
              </a:ext>
            </a:extLst>
          </p:cNvPr>
          <p:cNvSpPr/>
          <p:nvPr userDrawn="1"/>
        </p:nvSpPr>
        <p:spPr bwMode="gray">
          <a:xfrm>
            <a:off x="-165100" y="-152400"/>
            <a:ext cx="3871407" cy="6553184"/>
          </a:xfrm>
          <a:prstGeom prst="roundRect">
            <a:avLst>
              <a:gd name="adj" fmla="val 2097"/>
            </a:avLst>
          </a:prstGeom>
          <a:solidFill>
            <a:schemeClr val="accent6">
              <a:lumMod val="40000"/>
              <a:lumOff val="60000"/>
            </a:schemeClr>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7" name="Text Placeholder 3">
            <a:extLst>
              <a:ext uri="{FF2B5EF4-FFF2-40B4-BE49-F238E27FC236}">
                <a16:creationId xmlns:a16="http://schemas.microsoft.com/office/drawing/2014/main" id="{29428DF5-30F4-B144-8786-1D219A20C1C5}"/>
              </a:ext>
            </a:extLst>
          </p:cNvPr>
          <p:cNvSpPr>
            <a:spLocks noGrp="1"/>
          </p:cNvSpPr>
          <p:nvPr>
            <p:ph type="body" sz="quarter" idx="10"/>
          </p:nvPr>
        </p:nvSpPr>
        <p:spPr bwMode="gray">
          <a:xfrm>
            <a:off x="493713" y="2673350"/>
            <a:ext cx="2606675" cy="3497264"/>
          </a:xfrm>
          <a:prstGeom prst="rect">
            <a:avLst/>
          </a:prstGeom>
        </p:spPr>
        <p:txBody>
          <a:bodyPr/>
          <a:lstStyle>
            <a:lvl1pPr>
              <a:buClr>
                <a:schemeClr val="tx2"/>
              </a:buClr>
              <a:defRPr>
                <a:solidFill>
                  <a:schemeClr val="tx2"/>
                </a:solidFill>
              </a:defRPr>
            </a:lvl1pPr>
            <a:lvl2pPr>
              <a:buClr>
                <a:schemeClr val="tx2"/>
              </a:buClr>
              <a:defRPr>
                <a:solidFill>
                  <a:schemeClr val="tx2"/>
                </a:solidFill>
              </a:defRPr>
            </a:lvl2pPr>
            <a:lvl3pPr>
              <a:buClr>
                <a:schemeClr val="tx2"/>
              </a:buClr>
              <a:defRPr>
                <a:solidFill>
                  <a:schemeClr val="tx2"/>
                </a:solidFill>
              </a:defRPr>
            </a:lvl3pPr>
            <a:lvl4pPr>
              <a:buClr>
                <a:schemeClr val="tx2"/>
              </a:buClr>
              <a:defRPr>
                <a:solidFill>
                  <a:schemeClr val="tx2"/>
                </a:solidFill>
              </a:defRPr>
            </a:lvl4pPr>
            <a:lvl5pPr marL="173736" indent="-173736">
              <a:buClr>
                <a:schemeClr val="tx2"/>
              </a:buClr>
              <a:buFont typeface="Arial" panose="020B0604020202020204" pitchFamily="34" charset="0"/>
              <a:buChar char="•"/>
              <a:defRPr>
                <a:solidFill>
                  <a:schemeClr val="tx2"/>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Subtitle">
            <a:extLst>
              <a:ext uri="{FF2B5EF4-FFF2-40B4-BE49-F238E27FC236}">
                <a16:creationId xmlns:a16="http://schemas.microsoft.com/office/drawing/2014/main" id="{1C61E4C8-53FE-C244-B5D0-FE99E4D05FA8}"/>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Footer Placeholder 2">
            <a:extLst>
              <a:ext uri="{FF2B5EF4-FFF2-40B4-BE49-F238E27FC236}">
                <a16:creationId xmlns:a16="http://schemas.microsoft.com/office/drawing/2014/main" id="{53457047-3239-F945-BD7B-E385C9ADD806}"/>
              </a:ext>
            </a:extLst>
          </p:cNvPr>
          <p:cNvSpPr>
            <a:spLocks noGrp="1"/>
          </p:cNvSpPr>
          <p:nvPr>
            <p:ph type="ftr" sz="quarter" idx="16"/>
          </p:nvPr>
        </p:nvSpPr>
        <p:spPr bwMode="gray">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75000"/>
                  </a:schemeClr>
                </a:solidFill>
              </a:defRPr>
            </a:lvl1pPr>
          </a:lstStyle>
          <a:p>
            <a:endParaRPr lang="en-US" dirty="0"/>
          </a:p>
        </p:txBody>
      </p:sp>
      <p:sp>
        <p:nvSpPr>
          <p:cNvPr id="15" name="Title 1">
            <a:extLst>
              <a:ext uri="{FF2B5EF4-FFF2-40B4-BE49-F238E27FC236}">
                <a16:creationId xmlns:a16="http://schemas.microsoft.com/office/drawing/2014/main" id="{6402AFBB-56F0-844A-908E-A30A3C9E9540}"/>
              </a:ext>
            </a:extLst>
          </p:cNvPr>
          <p:cNvSpPr>
            <a:spLocks noGrp="1"/>
          </p:cNvSpPr>
          <p:nvPr>
            <p:ph type="title"/>
          </p:nvPr>
        </p:nvSpPr>
        <p:spPr bwMode="gray">
          <a:xfrm>
            <a:off x="495300" y="1044740"/>
            <a:ext cx="2605088" cy="749692"/>
          </a:xfrm>
        </p:spPr>
        <p:txBody>
          <a:bodyPr wrap="square">
            <a:spAutoFit/>
          </a:bodyPr>
          <a:lstStyle>
            <a:lvl1pPr>
              <a:lnSpc>
                <a:spcPct val="87000"/>
              </a:lnSpc>
              <a:defRPr sz="2800">
                <a:solidFill>
                  <a:schemeClr val="tx2"/>
                </a:solidFill>
              </a:defRPr>
            </a:lvl1pPr>
          </a:lstStyle>
          <a:p>
            <a:r>
              <a:rPr lang="en-US"/>
              <a:t>Click to edit Master title style</a:t>
            </a:r>
            <a:endParaRPr lang="en-US" dirty="0"/>
          </a:p>
        </p:txBody>
      </p:sp>
    </p:spTree>
    <p:extLst>
      <p:ext uri="{BB962C8B-B14F-4D97-AF65-F5344CB8AC3E}">
        <p14:creationId xmlns:p14="http://schemas.microsoft.com/office/powerpoint/2010/main" val="172451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Agenda White">
    <p:bg>
      <p:bgPr>
        <a:solidFill>
          <a:schemeClr val="bg1"/>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9AD5696-B4ED-4B82-A4B1-160E4E14F343}"/>
              </a:ext>
            </a:extLst>
          </p:cNvPr>
          <p:cNvSpPr txBox="1"/>
          <p:nvPr userDrawn="1"/>
        </p:nvSpPr>
        <p:spPr>
          <a:xfrm rot="5400000">
            <a:off x="8435813" y="2737543"/>
            <a:ext cx="5288307" cy="1559722"/>
          </a:xfrm>
          <a:prstGeom prst="rect">
            <a:avLst/>
          </a:prstGeom>
          <a:noFill/>
          <a:effectLst/>
        </p:spPr>
        <p:txBody>
          <a:bodyPr wrap="none" lIns="0" tIns="0" rIns="0" bIns="0" rtlCol="0">
            <a:spAutoFit/>
          </a:bodyPr>
          <a:lstStyle/>
          <a:p>
            <a:pPr algn="ctr">
              <a:lnSpc>
                <a:spcPct val="87000"/>
              </a:lnSpc>
              <a:spcBef>
                <a:spcPct val="0"/>
              </a:spcBef>
              <a:defRPr/>
            </a:pPr>
            <a:r>
              <a:rPr lang="en-US" sz="11650">
                <a:solidFill>
                  <a:schemeClr val="accent6">
                    <a:lumMod val="40000"/>
                    <a:lumOff val="60000"/>
                  </a:schemeClr>
                </a:solidFill>
                <a:effectLst>
                  <a:innerShdw blurRad="38100" dist="25400" dir="8100000">
                    <a:prstClr val="black">
                      <a:alpha val="50000"/>
                    </a:prstClr>
                  </a:innerShdw>
                </a:effectLst>
              </a:rPr>
              <a:t>Agenda</a:t>
            </a:r>
          </a:p>
        </p:txBody>
      </p:sp>
      <p:sp>
        <p:nvSpPr>
          <p:cNvPr id="7" name="Content Placeholder 19">
            <a:extLst>
              <a:ext uri="{FF2B5EF4-FFF2-40B4-BE49-F238E27FC236}">
                <a16:creationId xmlns:a16="http://schemas.microsoft.com/office/drawing/2014/main" id="{F37243DA-FBBA-0A4F-9208-5109D5B48C3C}"/>
              </a:ext>
            </a:extLst>
          </p:cNvPr>
          <p:cNvSpPr>
            <a:spLocks noGrp="1"/>
          </p:cNvSpPr>
          <p:nvPr>
            <p:ph sz="quarter" idx="10"/>
          </p:nvPr>
        </p:nvSpPr>
        <p:spPr>
          <a:xfrm>
            <a:off x="777874" y="957452"/>
            <a:ext cx="9253538" cy="5319779"/>
          </a:xfrm>
          <a:prstGeom prst="rect">
            <a:avLst/>
          </a:prstGeom>
        </p:spPr>
        <p:txBody>
          <a:bodyPr>
            <a:normAutofit/>
          </a:bodyPr>
          <a:lstStyle>
            <a:lvl1pPr marL="914400" indent="-914400">
              <a:lnSpc>
                <a:spcPct val="90000"/>
              </a:lnSpc>
              <a:spcBef>
                <a:spcPts val="0"/>
              </a:spcBef>
              <a:spcAft>
                <a:spcPts val="900"/>
              </a:spcAft>
              <a:buClr>
                <a:schemeClr val="tx2"/>
              </a:buClr>
              <a:buFont typeface="+mj-lt"/>
              <a:buAutoNum type="arabicPeriod"/>
              <a:defRPr sz="5400">
                <a:solidFill>
                  <a:schemeClr val="tx2"/>
                </a:solidFill>
              </a:defRPr>
            </a:lvl1pPr>
            <a:lvl2pPr marL="0" indent="0">
              <a:lnSpc>
                <a:spcPct val="107000"/>
              </a:lnSpc>
              <a:spcBef>
                <a:spcPts val="0"/>
              </a:spcBef>
              <a:spcAft>
                <a:spcPts val="1800"/>
              </a:spcAft>
              <a:buClr>
                <a:schemeClr val="bg1"/>
              </a:buClr>
              <a:buFont typeface="+mj-lt"/>
              <a:buNone/>
              <a:defRPr sz="5400">
                <a:solidFill>
                  <a:schemeClr val="bg1"/>
                </a:solidFill>
              </a:defRPr>
            </a:lvl2pPr>
            <a:lvl3pPr marL="342900" indent="-342900">
              <a:lnSpc>
                <a:spcPct val="107000"/>
              </a:lnSpc>
              <a:spcBef>
                <a:spcPts val="0"/>
              </a:spcBef>
              <a:spcAft>
                <a:spcPts val="1800"/>
              </a:spcAft>
              <a:buClr>
                <a:schemeClr val="bg1"/>
              </a:buClr>
              <a:buFont typeface="+mj-lt"/>
              <a:buAutoNum type="arabicPeriod"/>
              <a:defRPr sz="5400">
                <a:solidFill>
                  <a:schemeClr val="bg1"/>
                </a:solidFill>
              </a:defRPr>
            </a:lvl3pPr>
            <a:lvl4pPr marL="342900" indent="-342900">
              <a:lnSpc>
                <a:spcPct val="107000"/>
              </a:lnSpc>
              <a:spcBef>
                <a:spcPts val="0"/>
              </a:spcBef>
              <a:spcAft>
                <a:spcPts val="1800"/>
              </a:spcAft>
              <a:buClr>
                <a:schemeClr val="bg1"/>
              </a:buClr>
              <a:buFont typeface="+mj-lt"/>
              <a:buAutoNum type="arabicPeriod"/>
              <a:defRPr sz="5400">
                <a:solidFill>
                  <a:schemeClr val="bg1"/>
                </a:solidFill>
              </a:defRPr>
            </a:lvl4pPr>
            <a:lvl5pPr marL="342900" indent="-342900">
              <a:lnSpc>
                <a:spcPct val="107000"/>
              </a:lnSpc>
              <a:spcBef>
                <a:spcPts val="0"/>
              </a:spcBef>
              <a:spcAft>
                <a:spcPts val="1800"/>
              </a:spcAft>
              <a:buClr>
                <a:schemeClr val="bg1"/>
              </a:buClr>
              <a:buFont typeface="+mj-lt"/>
              <a:buAutoNum type="arabicPeriod"/>
              <a:defRPr sz="5400">
                <a:solidFill>
                  <a:schemeClr val="bg1"/>
                </a:solidFill>
              </a:defRPr>
            </a:lvl5pPr>
          </a:lstStyle>
          <a:p>
            <a:pPr lvl="0"/>
            <a:r>
              <a:rPr lang="en-US"/>
              <a:t>Click to edit Master text styles</a:t>
            </a:r>
          </a:p>
        </p:txBody>
      </p:sp>
      <p:sp>
        <p:nvSpPr>
          <p:cNvPr id="9" name="TextBox 8">
            <a:extLst>
              <a:ext uri="{FF2B5EF4-FFF2-40B4-BE49-F238E27FC236}">
                <a16:creationId xmlns:a16="http://schemas.microsoft.com/office/drawing/2014/main" id="{70E65990-6D95-1492-F960-A7AAF2C48D71}"/>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4082668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Cutaway 1/4 Left Blue">
    <p:spTree>
      <p:nvGrpSpPr>
        <p:cNvPr id="1" name=""/>
        <p:cNvGrpSpPr/>
        <p:nvPr/>
      </p:nvGrpSpPr>
      <p:grpSpPr>
        <a:xfrm>
          <a:off x="0" y="0"/>
          <a:ext cx="0" cy="0"/>
          <a:chOff x="0" y="0"/>
          <a:chExt cx="0" cy="0"/>
        </a:xfrm>
      </p:grpSpPr>
      <p:sp>
        <p:nvSpPr>
          <p:cNvPr id="9" name="Rectangle: Rounded Corners 8">
            <a:extLst>
              <a:ext uri="{FF2B5EF4-FFF2-40B4-BE49-F238E27FC236}">
                <a16:creationId xmlns:a16="http://schemas.microsoft.com/office/drawing/2014/main" id="{2DB42174-1A3D-4E93-A2B6-481349C97762}"/>
              </a:ext>
            </a:extLst>
          </p:cNvPr>
          <p:cNvSpPr/>
          <p:nvPr userDrawn="1"/>
        </p:nvSpPr>
        <p:spPr bwMode="gray">
          <a:xfrm>
            <a:off x="-165100" y="-152400"/>
            <a:ext cx="3871407" cy="6553184"/>
          </a:xfrm>
          <a:prstGeom prst="roundRect">
            <a:avLst>
              <a:gd name="adj" fmla="val 2097"/>
            </a:avLst>
          </a:prstGeom>
          <a:solidFill>
            <a:schemeClr val="accent1"/>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21" name="Text Placeholder 3">
            <a:extLst>
              <a:ext uri="{FF2B5EF4-FFF2-40B4-BE49-F238E27FC236}">
                <a16:creationId xmlns:a16="http://schemas.microsoft.com/office/drawing/2014/main" id="{D7D1B20A-E6D5-DE4A-9690-BA7897E749A8}"/>
              </a:ext>
            </a:extLst>
          </p:cNvPr>
          <p:cNvSpPr>
            <a:spLocks noGrp="1"/>
          </p:cNvSpPr>
          <p:nvPr>
            <p:ph type="body" sz="quarter" idx="10"/>
          </p:nvPr>
        </p:nvSpPr>
        <p:spPr bwMode="gray">
          <a:xfrm>
            <a:off x="493713" y="2673350"/>
            <a:ext cx="2606675" cy="3497264"/>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marL="173736" indent="-173736">
              <a:buFont typeface="Arial" panose="020B0604020202020204" pitchFamily="34" charset="0"/>
              <a:buChar char="•"/>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Subtitle">
            <a:extLst>
              <a:ext uri="{FF2B5EF4-FFF2-40B4-BE49-F238E27FC236}">
                <a16:creationId xmlns:a16="http://schemas.microsoft.com/office/drawing/2014/main" id="{F57C38EA-82FE-544D-BC2A-03C3ED4FEFFC}"/>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3" name="Footer Placeholder 2">
            <a:extLst>
              <a:ext uri="{FF2B5EF4-FFF2-40B4-BE49-F238E27FC236}">
                <a16:creationId xmlns:a16="http://schemas.microsoft.com/office/drawing/2014/main" id="{182489EE-5829-274B-9F81-CD585E6115FD}"/>
              </a:ext>
            </a:extLst>
          </p:cNvPr>
          <p:cNvSpPr>
            <a:spLocks noGrp="1"/>
          </p:cNvSpPr>
          <p:nvPr>
            <p:ph type="ftr" sz="quarter" idx="16"/>
          </p:nvPr>
        </p:nvSpPr>
        <p:spPr bwMode="gray">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75000"/>
                  </a:schemeClr>
                </a:solidFill>
              </a:defRPr>
            </a:lvl1pPr>
          </a:lstStyle>
          <a:p>
            <a:endParaRPr lang="en-US" dirty="0"/>
          </a:p>
        </p:txBody>
      </p:sp>
      <p:sp>
        <p:nvSpPr>
          <p:cNvPr id="24" name="Title 1">
            <a:extLst>
              <a:ext uri="{FF2B5EF4-FFF2-40B4-BE49-F238E27FC236}">
                <a16:creationId xmlns:a16="http://schemas.microsoft.com/office/drawing/2014/main" id="{0A4FDA66-F69A-A84C-81E6-655DE093CC24}"/>
              </a:ext>
            </a:extLst>
          </p:cNvPr>
          <p:cNvSpPr>
            <a:spLocks noGrp="1"/>
          </p:cNvSpPr>
          <p:nvPr>
            <p:ph type="title"/>
          </p:nvPr>
        </p:nvSpPr>
        <p:spPr bwMode="gray">
          <a:xfrm>
            <a:off x="495300" y="1044740"/>
            <a:ext cx="2605088" cy="749692"/>
          </a:xfrm>
        </p:spPr>
        <p:txBody>
          <a:bodyPr wrap="square">
            <a:spAutoFit/>
          </a:bodyPr>
          <a:lstStyle>
            <a:lvl1pPr>
              <a:lnSpc>
                <a:spcPct val="87000"/>
              </a:lnSpc>
              <a:defRPr sz="2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4220297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Cutaway 1/4 Left Gun Metal">
    <p:spTree>
      <p:nvGrpSpPr>
        <p:cNvPr id="1" name=""/>
        <p:cNvGrpSpPr/>
        <p:nvPr/>
      </p:nvGrpSpPr>
      <p:grpSpPr>
        <a:xfrm>
          <a:off x="0" y="0"/>
          <a:ext cx="0" cy="0"/>
          <a:chOff x="0" y="0"/>
          <a:chExt cx="0" cy="0"/>
        </a:xfrm>
      </p:grpSpPr>
      <p:sp>
        <p:nvSpPr>
          <p:cNvPr id="11" name="Rectangle: Rounded Corners 8">
            <a:extLst>
              <a:ext uri="{FF2B5EF4-FFF2-40B4-BE49-F238E27FC236}">
                <a16:creationId xmlns:a16="http://schemas.microsoft.com/office/drawing/2014/main" id="{62DD8169-03BE-4545-AB75-752CFCB9BD19}"/>
              </a:ext>
            </a:extLst>
          </p:cNvPr>
          <p:cNvSpPr/>
          <p:nvPr userDrawn="1"/>
        </p:nvSpPr>
        <p:spPr bwMode="gray">
          <a:xfrm>
            <a:off x="-165100" y="-152400"/>
            <a:ext cx="3871407" cy="6553184"/>
          </a:xfrm>
          <a:prstGeom prst="roundRect">
            <a:avLst>
              <a:gd name="adj" fmla="val 2097"/>
            </a:avLst>
          </a:prstGeom>
          <a:solidFill>
            <a:schemeClr val="accent5"/>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7" name="Text Placeholder 3">
            <a:extLst>
              <a:ext uri="{FF2B5EF4-FFF2-40B4-BE49-F238E27FC236}">
                <a16:creationId xmlns:a16="http://schemas.microsoft.com/office/drawing/2014/main" id="{7E00799F-9070-4F48-B2FF-0AF10577B71A}"/>
              </a:ext>
            </a:extLst>
          </p:cNvPr>
          <p:cNvSpPr>
            <a:spLocks noGrp="1"/>
          </p:cNvSpPr>
          <p:nvPr>
            <p:ph type="body" sz="quarter" idx="10"/>
          </p:nvPr>
        </p:nvSpPr>
        <p:spPr bwMode="gray">
          <a:xfrm>
            <a:off x="493713" y="2673350"/>
            <a:ext cx="2606675" cy="3497264"/>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marL="173736" indent="-173736">
              <a:buFont typeface="Arial" panose="020B0604020202020204" pitchFamily="34" charset="0"/>
              <a:buChar char="•"/>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ubtitle">
            <a:extLst>
              <a:ext uri="{FF2B5EF4-FFF2-40B4-BE49-F238E27FC236}">
                <a16:creationId xmlns:a16="http://schemas.microsoft.com/office/drawing/2014/main" id="{3062ABDB-8E2D-2646-84E6-58F1FAD3095C}"/>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Footer Placeholder 2">
            <a:extLst>
              <a:ext uri="{FF2B5EF4-FFF2-40B4-BE49-F238E27FC236}">
                <a16:creationId xmlns:a16="http://schemas.microsoft.com/office/drawing/2014/main" id="{5808A874-E181-3C46-ADE3-148ABA6EEAFA}"/>
              </a:ext>
            </a:extLst>
          </p:cNvPr>
          <p:cNvSpPr>
            <a:spLocks noGrp="1"/>
          </p:cNvSpPr>
          <p:nvPr>
            <p:ph type="ftr" sz="quarter" idx="16"/>
          </p:nvPr>
        </p:nvSpPr>
        <p:spPr bwMode="gray">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75000"/>
                  </a:schemeClr>
                </a:solidFill>
              </a:defRPr>
            </a:lvl1pPr>
          </a:lstStyle>
          <a:p>
            <a:endParaRPr lang="en-US" dirty="0"/>
          </a:p>
        </p:txBody>
      </p:sp>
      <p:sp>
        <p:nvSpPr>
          <p:cNvPr id="15" name="Title 1">
            <a:extLst>
              <a:ext uri="{FF2B5EF4-FFF2-40B4-BE49-F238E27FC236}">
                <a16:creationId xmlns:a16="http://schemas.microsoft.com/office/drawing/2014/main" id="{0713C771-62F2-0F45-B55D-865FF67EA0DE}"/>
              </a:ext>
            </a:extLst>
          </p:cNvPr>
          <p:cNvSpPr>
            <a:spLocks noGrp="1"/>
          </p:cNvSpPr>
          <p:nvPr>
            <p:ph type="title"/>
          </p:nvPr>
        </p:nvSpPr>
        <p:spPr bwMode="gray">
          <a:xfrm>
            <a:off x="495300" y="1044740"/>
            <a:ext cx="2605088" cy="749692"/>
          </a:xfrm>
        </p:spPr>
        <p:txBody>
          <a:bodyPr wrap="square">
            <a:spAutoFit/>
          </a:bodyPr>
          <a:lstStyle>
            <a:lvl1pPr>
              <a:lnSpc>
                <a:spcPct val="87000"/>
              </a:lnSpc>
              <a:defRPr sz="2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60479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Cutaway 1/4 Left Midnight">
    <p:spTree>
      <p:nvGrpSpPr>
        <p:cNvPr id="1" name=""/>
        <p:cNvGrpSpPr/>
        <p:nvPr/>
      </p:nvGrpSpPr>
      <p:grpSpPr>
        <a:xfrm>
          <a:off x="0" y="0"/>
          <a:ext cx="0" cy="0"/>
          <a:chOff x="0" y="0"/>
          <a:chExt cx="0" cy="0"/>
        </a:xfrm>
      </p:grpSpPr>
      <p:sp>
        <p:nvSpPr>
          <p:cNvPr id="11" name="Rectangle: Rounded Corners 8">
            <a:extLst>
              <a:ext uri="{FF2B5EF4-FFF2-40B4-BE49-F238E27FC236}">
                <a16:creationId xmlns:a16="http://schemas.microsoft.com/office/drawing/2014/main" id="{3E9455E2-DBA5-444B-983B-338104922F0B}"/>
              </a:ext>
            </a:extLst>
          </p:cNvPr>
          <p:cNvSpPr/>
          <p:nvPr userDrawn="1"/>
        </p:nvSpPr>
        <p:spPr bwMode="gray">
          <a:xfrm>
            <a:off x="-165100" y="-152400"/>
            <a:ext cx="3871407" cy="6553184"/>
          </a:xfrm>
          <a:prstGeom prst="roundRect">
            <a:avLst>
              <a:gd name="adj" fmla="val 2097"/>
            </a:avLst>
          </a:prstGeom>
          <a:solidFill>
            <a:schemeClr val="tx2"/>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7" name="Text Placeholder 3">
            <a:extLst>
              <a:ext uri="{FF2B5EF4-FFF2-40B4-BE49-F238E27FC236}">
                <a16:creationId xmlns:a16="http://schemas.microsoft.com/office/drawing/2014/main" id="{9D7EA0E4-8B51-4149-A2B3-E1579FBE52F7}"/>
              </a:ext>
            </a:extLst>
          </p:cNvPr>
          <p:cNvSpPr>
            <a:spLocks noGrp="1"/>
          </p:cNvSpPr>
          <p:nvPr>
            <p:ph type="body" sz="quarter" idx="10"/>
          </p:nvPr>
        </p:nvSpPr>
        <p:spPr bwMode="gray">
          <a:xfrm>
            <a:off x="493713" y="2673350"/>
            <a:ext cx="2606675" cy="3497264"/>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marL="173736" indent="-173736">
              <a:buFont typeface="Arial" panose="020B0604020202020204" pitchFamily="34" charset="0"/>
              <a:buChar char="•"/>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Subtitle">
            <a:extLst>
              <a:ext uri="{FF2B5EF4-FFF2-40B4-BE49-F238E27FC236}">
                <a16:creationId xmlns:a16="http://schemas.microsoft.com/office/drawing/2014/main" id="{E14C6BC6-74EB-7B49-9E33-6B520E760449}"/>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Footer Placeholder 2">
            <a:extLst>
              <a:ext uri="{FF2B5EF4-FFF2-40B4-BE49-F238E27FC236}">
                <a16:creationId xmlns:a16="http://schemas.microsoft.com/office/drawing/2014/main" id="{BADBDD29-6084-FC4C-BC05-D397C443DF46}"/>
              </a:ext>
            </a:extLst>
          </p:cNvPr>
          <p:cNvSpPr>
            <a:spLocks noGrp="1"/>
          </p:cNvSpPr>
          <p:nvPr>
            <p:ph type="ftr" sz="quarter" idx="16"/>
          </p:nvPr>
        </p:nvSpPr>
        <p:spPr bwMode="gray">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75000"/>
                  </a:schemeClr>
                </a:solidFill>
              </a:defRPr>
            </a:lvl1pPr>
          </a:lstStyle>
          <a:p>
            <a:endParaRPr lang="en-US" dirty="0"/>
          </a:p>
        </p:txBody>
      </p:sp>
      <p:sp>
        <p:nvSpPr>
          <p:cNvPr id="15" name="Title 1">
            <a:extLst>
              <a:ext uri="{FF2B5EF4-FFF2-40B4-BE49-F238E27FC236}">
                <a16:creationId xmlns:a16="http://schemas.microsoft.com/office/drawing/2014/main" id="{F2533761-7353-8947-9BE2-92591B487503}"/>
              </a:ext>
            </a:extLst>
          </p:cNvPr>
          <p:cNvSpPr>
            <a:spLocks noGrp="1"/>
          </p:cNvSpPr>
          <p:nvPr>
            <p:ph type="title"/>
          </p:nvPr>
        </p:nvSpPr>
        <p:spPr bwMode="gray">
          <a:xfrm>
            <a:off x="495300" y="1044740"/>
            <a:ext cx="2605088" cy="749692"/>
          </a:xfrm>
        </p:spPr>
        <p:txBody>
          <a:bodyPr wrap="square">
            <a:spAutoFit/>
          </a:bodyPr>
          <a:lstStyle>
            <a:lvl1pPr>
              <a:lnSpc>
                <a:spcPct val="87000"/>
              </a:lnSpc>
              <a:defRPr sz="2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116554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preserve="1" userDrawn="1">
  <p:cSld name="Large Circle White">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id="{E3E28D24-6767-9C45-ABB8-DA51DF065820}"/>
              </a:ext>
            </a:extLst>
          </p:cNvPr>
          <p:cNvSpPr>
            <a:spLocks/>
          </p:cNvSpPr>
          <p:nvPr userDrawn="1"/>
        </p:nvSpPr>
        <p:spPr bwMode="ltGray">
          <a:xfrm>
            <a:off x="7517108" y="-857339"/>
            <a:ext cx="8359183" cy="8572678"/>
          </a:xfrm>
          <a:prstGeom prst="ellipse">
            <a:avLst/>
          </a:prstGeom>
          <a:solidFill>
            <a:schemeClr val="bg1"/>
          </a:solidFill>
          <a:ln w="25400" cap="flat" cmpd="sng" algn="ctr">
            <a:noFill/>
            <a:prstDash val="solid"/>
          </a:ln>
          <a:effectLst>
            <a:innerShdw blurRad="63500" dist="50800" dir="13500000">
              <a:prstClr val="black">
                <a:alpha val="50000"/>
              </a:prst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a:ln>
                <a:noFill/>
              </a:ln>
              <a:solidFill>
                <a:prstClr val="white"/>
              </a:solidFill>
              <a:effectLst/>
              <a:uLnTx/>
              <a:uFillTx/>
              <a:latin typeface="Microsoft Sans Serif"/>
            </a:endParaRPr>
          </a:p>
        </p:txBody>
      </p:sp>
      <p:sp>
        <p:nvSpPr>
          <p:cNvPr id="11" name="Footer Placeholder 2">
            <a:extLst>
              <a:ext uri="{FF2B5EF4-FFF2-40B4-BE49-F238E27FC236}">
                <a16:creationId xmlns:a16="http://schemas.microsoft.com/office/drawing/2014/main" id="{EA514D3A-70CE-4812-A873-E8B92AB5CE62}"/>
              </a:ext>
            </a:extLst>
          </p:cNvPr>
          <p:cNvSpPr>
            <a:spLocks noGrp="1"/>
          </p:cNvSpPr>
          <p:nvPr>
            <p:ph type="ftr" sz="quarter" idx="10"/>
          </p:nvPr>
        </p:nvSpPr>
        <p:spPr>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sz="800" baseline="0">
                <a:solidFill>
                  <a:schemeClr val="accent6">
                    <a:lumMod val="75000"/>
                  </a:schemeClr>
                </a:solidFill>
              </a:defRPr>
            </a:lvl1pPr>
          </a:lstStyle>
          <a:p>
            <a:endParaRPr lang="en-US" dirty="0"/>
          </a:p>
        </p:txBody>
      </p:sp>
      <p:sp>
        <p:nvSpPr>
          <p:cNvPr id="13" name="Title 2">
            <a:extLst>
              <a:ext uri="{FF2B5EF4-FFF2-40B4-BE49-F238E27FC236}">
                <a16:creationId xmlns:a16="http://schemas.microsoft.com/office/drawing/2014/main" id="{9274620C-1F0C-B343-A2E5-A5600D2942C7}"/>
              </a:ext>
            </a:extLst>
          </p:cNvPr>
          <p:cNvSpPr>
            <a:spLocks noGrp="1"/>
          </p:cNvSpPr>
          <p:nvPr>
            <p:ph type="title"/>
          </p:nvPr>
        </p:nvSpPr>
        <p:spPr>
          <a:xfrm>
            <a:off x="495300" y="642645"/>
            <a:ext cx="6423978" cy="361959"/>
          </a:xfrm>
        </p:spPr>
        <p:txBody>
          <a:bodyPr wrap="square">
            <a:spAutoFit/>
          </a:bodyPr>
          <a:lstStyle>
            <a:lvl1pPr>
              <a:defRPr>
                <a:solidFill>
                  <a:schemeClr val="tx2"/>
                </a:solidFill>
              </a:defRPr>
            </a:lvl1pPr>
          </a:lstStyle>
          <a:p>
            <a:r>
              <a:rPr lang="en-US"/>
              <a:t>Click to edit Master title style</a:t>
            </a:r>
          </a:p>
        </p:txBody>
      </p:sp>
      <p:sp>
        <p:nvSpPr>
          <p:cNvPr id="14" name="Subtitle">
            <a:extLst>
              <a:ext uri="{FF2B5EF4-FFF2-40B4-BE49-F238E27FC236}">
                <a16:creationId xmlns:a16="http://schemas.microsoft.com/office/drawing/2014/main" id="{DB79993B-4669-3B44-8D38-0850A4815757}"/>
              </a:ext>
            </a:extLst>
          </p:cNvPr>
          <p:cNvSpPr>
            <a:spLocks noGrp="1"/>
          </p:cNvSpPr>
          <p:nvPr>
            <p:ph type="subTitle" idx="1"/>
          </p:nvPr>
        </p:nvSpPr>
        <p:spPr>
          <a:xfrm>
            <a:off x="494189" y="1088136"/>
            <a:ext cx="6425089" cy="236347"/>
          </a:xfrm>
          <a:prstGeom prst="rect">
            <a:avLst/>
          </a:prstGeom>
        </p:spPr>
        <p:txBody>
          <a:bodyPr wrap="square">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5" name="Content Placeholder 4">
            <a:extLst>
              <a:ext uri="{FF2B5EF4-FFF2-40B4-BE49-F238E27FC236}">
                <a16:creationId xmlns:a16="http://schemas.microsoft.com/office/drawing/2014/main" id="{7886FD52-112E-4B46-B4D5-B3FE40596000}"/>
              </a:ext>
            </a:extLst>
          </p:cNvPr>
          <p:cNvSpPr>
            <a:spLocks noGrp="1"/>
          </p:cNvSpPr>
          <p:nvPr>
            <p:ph sz="quarter" idx="17"/>
          </p:nvPr>
        </p:nvSpPr>
        <p:spPr>
          <a:xfrm>
            <a:off x="495300" y="1719072"/>
            <a:ext cx="6425089" cy="4451541"/>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ext Placeholder 29">
            <a:extLst>
              <a:ext uri="{FF2B5EF4-FFF2-40B4-BE49-F238E27FC236}">
                <a16:creationId xmlns:a16="http://schemas.microsoft.com/office/drawing/2014/main" id="{CF338098-9C38-5C41-9F6E-C2DB635628EC}"/>
              </a:ext>
            </a:extLst>
          </p:cNvPr>
          <p:cNvSpPr>
            <a:spLocks noGrp="1"/>
          </p:cNvSpPr>
          <p:nvPr>
            <p:ph type="body" sz="quarter" idx="15"/>
          </p:nvPr>
        </p:nvSpPr>
        <p:spPr bwMode="black">
          <a:xfrm>
            <a:off x="8471454" y="2764100"/>
            <a:ext cx="2717245" cy="1134132"/>
          </a:xfrm>
          <a:prstGeom prst="rect">
            <a:avLst/>
          </a:prstGeom>
        </p:spPr>
        <p:txBody>
          <a:bodyPr anchor="ctr"/>
          <a:lstStyle>
            <a:lvl1pPr marL="0" indent="0">
              <a:lnSpc>
                <a:spcPct val="89000"/>
              </a:lnSpc>
              <a:spcBef>
                <a:spcPts val="0"/>
              </a:spcBef>
              <a:spcAft>
                <a:spcPts val="1200"/>
              </a:spcAft>
              <a:buNone/>
              <a:defRPr sz="2800">
                <a:solidFill>
                  <a:schemeClr val="tx2"/>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a:extLst>
              <a:ext uri="{FF2B5EF4-FFF2-40B4-BE49-F238E27FC236}">
                <a16:creationId xmlns:a16="http://schemas.microsoft.com/office/drawing/2014/main" id="{E113887F-F1F6-4687-8811-699E1BCA13F4}"/>
              </a:ext>
            </a:extLst>
          </p:cNvPr>
          <p:cNvSpPr txBox="1"/>
          <p:nvPr userDrawn="1"/>
        </p:nvSpPr>
        <p:spPr>
          <a:xfrm>
            <a:off x="9426895" y="6417160"/>
            <a:ext cx="2448733"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l"/>
            <a:r>
              <a:rPr lang="en-US" sz="800" baseline="0" dirty="0">
                <a:solidFill>
                  <a:schemeClr val="accent6">
                    <a:lumMod val="75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182218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preserve="1" userDrawn="1">
  <p:cSld name="Large Circle Nickel">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id="{E3E28D24-6767-9C45-ABB8-DA51DF065820}"/>
              </a:ext>
            </a:extLst>
          </p:cNvPr>
          <p:cNvSpPr>
            <a:spLocks/>
          </p:cNvSpPr>
          <p:nvPr userDrawn="1"/>
        </p:nvSpPr>
        <p:spPr bwMode="ltGray">
          <a:xfrm>
            <a:off x="7517108" y="-857339"/>
            <a:ext cx="8359183" cy="8572678"/>
          </a:xfrm>
          <a:prstGeom prst="ellipse">
            <a:avLst/>
          </a:prstGeom>
          <a:solidFill>
            <a:schemeClr val="accent6">
              <a:lumMod val="40000"/>
              <a:lumOff val="60000"/>
            </a:schemeClr>
          </a:solidFill>
          <a:ln w="25400" cap="flat" cmpd="sng" algn="ctr">
            <a:noFill/>
            <a:prstDash val="solid"/>
          </a:ln>
          <a:effectLst>
            <a:innerShdw blurRad="63500" dist="50800" dir="13500000">
              <a:prstClr val="black">
                <a:alpha val="50000"/>
              </a:prst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a:ln>
                <a:noFill/>
              </a:ln>
              <a:solidFill>
                <a:prstClr val="white"/>
              </a:solidFill>
              <a:effectLst/>
              <a:uLnTx/>
              <a:uFillTx/>
              <a:latin typeface="Microsoft Sans Serif"/>
            </a:endParaRPr>
          </a:p>
        </p:txBody>
      </p:sp>
      <p:sp>
        <p:nvSpPr>
          <p:cNvPr id="11" name="Footer Placeholder 2">
            <a:extLst>
              <a:ext uri="{FF2B5EF4-FFF2-40B4-BE49-F238E27FC236}">
                <a16:creationId xmlns:a16="http://schemas.microsoft.com/office/drawing/2014/main" id="{BBA70238-BC86-4481-AEB5-B9031B393928}"/>
              </a:ext>
            </a:extLst>
          </p:cNvPr>
          <p:cNvSpPr>
            <a:spLocks noGrp="1"/>
          </p:cNvSpPr>
          <p:nvPr>
            <p:ph type="ftr" sz="quarter" idx="10"/>
          </p:nvPr>
        </p:nvSpPr>
        <p:spPr>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sz="800" baseline="0">
                <a:solidFill>
                  <a:schemeClr val="accent6">
                    <a:lumMod val="75000"/>
                  </a:schemeClr>
                </a:solidFill>
              </a:defRPr>
            </a:lvl1pPr>
          </a:lstStyle>
          <a:p>
            <a:endParaRPr lang="en-US" dirty="0"/>
          </a:p>
        </p:txBody>
      </p:sp>
      <p:sp>
        <p:nvSpPr>
          <p:cNvPr id="12" name="Title 2">
            <a:extLst>
              <a:ext uri="{FF2B5EF4-FFF2-40B4-BE49-F238E27FC236}">
                <a16:creationId xmlns:a16="http://schemas.microsoft.com/office/drawing/2014/main" id="{A2AFDEB2-8AAA-DE48-8DBA-6BF9EF6D704E}"/>
              </a:ext>
            </a:extLst>
          </p:cNvPr>
          <p:cNvSpPr>
            <a:spLocks noGrp="1"/>
          </p:cNvSpPr>
          <p:nvPr>
            <p:ph type="title"/>
          </p:nvPr>
        </p:nvSpPr>
        <p:spPr>
          <a:xfrm>
            <a:off x="495300" y="642645"/>
            <a:ext cx="6423978" cy="361959"/>
          </a:xfrm>
        </p:spPr>
        <p:txBody>
          <a:bodyPr wrap="square">
            <a:spAutoFit/>
          </a:bodyPr>
          <a:lstStyle>
            <a:lvl1pPr>
              <a:defRPr>
                <a:solidFill>
                  <a:schemeClr val="tx2"/>
                </a:solidFill>
              </a:defRPr>
            </a:lvl1pPr>
          </a:lstStyle>
          <a:p>
            <a:r>
              <a:rPr lang="en-US"/>
              <a:t>Click to edit Master title style</a:t>
            </a:r>
          </a:p>
        </p:txBody>
      </p:sp>
      <p:sp>
        <p:nvSpPr>
          <p:cNvPr id="14" name="Subtitle">
            <a:extLst>
              <a:ext uri="{FF2B5EF4-FFF2-40B4-BE49-F238E27FC236}">
                <a16:creationId xmlns:a16="http://schemas.microsoft.com/office/drawing/2014/main" id="{61AD48BB-8517-C148-BF3A-87733F917AD1}"/>
              </a:ext>
            </a:extLst>
          </p:cNvPr>
          <p:cNvSpPr>
            <a:spLocks noGrp="1"/>
          </p:cNvSpPr>
          <p:nvPr>
            <p:ph type="subTitle" idx="1"/>
          </p:nvPr>
        </p:nvSpPr>
        <p:spPr>
          <a:xfrm>
            <a:off x="494189" y="1088136"/>
            <a:ext cx="6425089" cy="236347"/>
          </a:xfrm>
          <a:prstGeom prst="rect">
            <a:avLst/>
          </a:prstGeom>
        </p:spPr>
        <p:txBody>
          <a:bodyPr wrap="square">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5" name="Content Placeholder 4">
            <a:extLst>
              <a:ext uri="{FF2B5EF4-FFF2-40B4-BE49-F238E27FC236}">
                <a16:creationId xmlns:a16="http://schemas.microsoft.com/office/drawing/2014/main" id="{920545EE-653F-B041-A734-672192C04363}"/>
              </a:ext>
            </a:extLst>
          </p:cNvPr>
          <p:cNvSpPr>
            <a:spLocks noGrp="1"/>
          </p:cNvSpPr>
          <p:nvPr>
            <p:ph sz="quarter" idx="17"/>
          </p:nvPr>
        </p:nvSpPr>
        <p:spPr>
          <a:xfrm>
            <a:off x="495300" y="1719072"/>
            <a:ext cx="6425089" cy="4451541"/>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ext Placeholder 29">
            <a:extLst>
              <a:ext uri="{FF2B5EF4-FFF2-40B4-BE49-F238E27FC236}">
                <a16:creationId xmlns:a16="http://schemas.microsoft.com/office/drawing/2014/main" id="{BB10DE64-85FB-C740-B1EC-0DEBE80A912F}"/>
              </a:ext>
            </a:extLst>
          </p:cNvPr>
          <p:cNvSpPr>
            <a:spLocks noGrp="1"/>
          </p:cNvSpPr>
          <p:nvPr>
            <p:ph type="body" sz="quarter" idx="15"/>
          </p:nvPr>
        </p:nvSpPr>
        <p:spPr bwMode="black">
          <a:xfrm>
            <a:off x="8471454" y="2764100"/>
            <a:ext cx="2717245" cy="1134132"/>
          </a:xfrm>
          <a:prstGeom prst="rect">
            <a:avLst/>
          </a:prstGeom>
        </p:spPr>
        <p:txBody>
          <a:bodyPr anchor="ctr"/>
          <a:lstStyle>
            <a:lvl1pPr marL="0" indent="0">
              <a:lnSpc>
                <a:spcPct val="89000"/>
              </a:lnSpc>
              <a:spcBef>
                <a:spcPts val="0"/>
              </a:spcBef>
              <a:spcAft>
                <a:spcPts val="1200"/>
              </a:spcAft>
              <a:buNone/>
              <a:defRPr sz="2800">
                <a:solidFill>
                  <a:schemeClr val="tx2"/>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7" name="TextBox 16">
            <a:extLst>
              <a:ext uri="{FF2B5EF4-FFF2-40B4-BE49-F238E27FC236}">
                <a16:creationId xmlns:a16="http://schemas.microsoft.com/office/drawing/2014/main" id="{DE11D47D-1BE2-4595-9A02-FCAD5EB91EB3}"/>
              </a:ext>
            </a:extLst>
          </p:cNvPr>
          <p:cNvSpPr txBox="1"/>
          <p:nvPr userDrawn="1"/>
        </p:nvSpPr>
        <p:spPr>
          <a:xfrm>
            <a:off x="9426895" y="6417160"/>
            <a:ext cx="2448733"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l"/>
            <a:r>
              <a:rPr lang="en-US" sz="800" baseline="0" dirty="0">
                <a:solidFill>
                  <a:schemeClr val="accent6">
                    <a:lumMod val="75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277241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preserve="1" userDrawn="1">
  <p:cSld name="Large Circle Blue">
    <p:spTree>
      <p:nvGrpSpPr>
        <p:cNvPr id="1" name=""/>
        <p:cNvGrpSpPr/>
        <p:nvPr/>
      </p:nvGrpSpPr>
      <p:grpSpPr>
        <a:xfrm>
          <a:off x="0" y="0"/>
          <a:ext cx="0" cy="0"/>
          <a:chOff x="0" y="0"/>
          <a:chExt cx="0" cy="0"/>
        </a:xfrm>
      </p:grpSpPr>
      <p:sp>
        <p:nvSpPr>
          <p:cNvPr id="9" name="Oval 8">
            <a:extLst>
              <a:ext uri="{FF2B5EF4-FFF2-40B4-BE49-F238E27FC236}">
                <a16:creationId xmlns:a16="http://schemas.microsoft.com/office/drawing/2014/main" id="{10550D71-4DDC-433E-91D6-8DB10965057B}"/>
              </a:ext>
            </a:extLst>
          </p:cNvPr>
          <p:cNvSpPr>
            <a:spLocks/>
          </p:cNvSpPr>
          <p:nvPr userDrawn="1"/>
        </p:nvSpPr>
        <p:spPr bwMode="ltGray">
          <a:xfrm>
            <a:off x="7517108" y="-857339"/>
            <a:ext cx="8359183" cy="8572678"/>
          </a:xfrm>
          <a:prstGeom prst="ellipse">
            <a:avLst/>
          </a:prstGeom>
          <a:solidFill>
            <a:schemeClr val="accent1"/>
          </a:solidFill>
          <a:ln w="25400" cap="flat" cmpd="sng" algn="ctr">
            <a:noFill/>
            <a:prstDash val="solid"/>
          </a:ln>
          <a:effectLst>
            <a:innerShdw blurRad="63500" dist="50800" dir="13500000">
              <a:prstClr val="black">
                <a:alpha val="50000"/>
              </a:prst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a:ln>
                <a:noFill/>
              </a:ln>
              <a:solidFill>
                <a:prstClr val="white"/>
              </a:solidFill>
              <a:effectLst/>
              <a:uLnTx/>
              <a:uFillTx/>
              <a:latin typeface="Microsoft Sans Serif"/>
            </a:endParaRPr>
          </a:p>
        </p:txBody>
      </p:sp>
      <p:sp>
        <p:nvSpPr>
          <p:cNvPr id="8" name="Footer Placeholder 2">
            <a:extLst>
              <a:ext uri="{FF2B5EF4-FFF2-40B4-BE49-F238E27FC236}">
                <a16:creationId xmlns:a16="http://schemas.microsoft.com/office/drawing/2014/main" id="{9D5E8CCD-FCF9-4B0B-A62F-907B1C0EFCEC}"/>
              </a:ext>
            </a:extLst>
          </p:cNvPr>
          <p:cNvSpPr>
            <a:spLocks noGrp="1"/>
          </p:cNvSpPr>
          <p:nvPr>
            <p:ph type="ftr" sz="quarter" idx="10"/>
          </p:nvPr>
        </p:nvSpPr>
        <p:spPr>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sz="800" baseline="0">
                <a:solidFill>
                  <a:schemeClr val="accent6">
                    <a:lumMod val="75000"/>
                  </a:schemeClr>
                </a:solidFill>
              </a:defRPr>
            </a:lvl1pPr>
          </a:lstStyle>
          <a:p>
            <a:endParaRPr lang="en-US" dirty="0"/>
          </a:p>
        </p:txBody>
      </p:sp>
      <p:sp>
        <p:nvSpPr>
          <p:cNvPr id="17" name="Title 2">
            <a:extLst>
              <a:ext uri="{FF2B5EF4-FFF2-40B4-BE49-F238E27FC236}">
                <a16:creationId xmlns:a16="http://schemas.microsoft.com/office/drawing/2014/main" id="{7B246259-76D6-B74C-A64A-CCBFC5D7D85B}"/>
              </a:ext>
            </a:extLst>
          </p:cNvPr>
          <p:cNvSpPr>
            <a:spLocks noGrp="1"/>
          </p:cNvSpPr>
          <p:nvPr>
            <p:ph type="title"/>
          </p:nvPr>
        </p:nvSpPr>
        <p:spPr>
          <a:xfrm>
            <a:off x="495300" y="642645"/>
            <a:ext cx="6423978" cy="361959"/>
          </a:xfrm>
        </p:spPr>
        <p:txBody>
          <a:bodyPr wrap="square">
            <a:spAutoFit/>
          </a:bodyPr>
          <a:lstStyle>
            <a:lvl1pPr>
              <a:defRPr>
                <a:solidFill>
                  <a:schemeClr val="tx2"/>
                </a:solidFill>
              </a:defRPr>
            </a:lvl1pPr>
          </a:lstStyle>
          <a:p>
            <a:r>
              <a:rPr lang="en-US"/>
              <a:t>Click to edit Master title style</a:t>
            </a:r>
          </a:p>
        </p:txBody>
      </p:sp>
      <p:sp>
        <p:nvSpPr>
          <p:cNvPr id="18" name="Subtitle">
            <a:extLst>
              <a:ext uri="{FF2B5EF4-FFF2-40B4-BE49-F238E27FC236}">
                <a16:creationId xmlns:a16="http://schemas.microsoft.com/office/drawing/2014/main" id="{0AB770EA-5649-754F-967C-C4716DA97A16}"/>
              </a:ext>
            </a:extLst>
          </p:cNvPr>
          <p:cNvSpPr>
            <a:spLocks noGrp="1"/>
          </p:cNvSpPr>
          <p:nvPr>
            <p:ph type="subTitle" idx="1"/>
          </p:nvPr>
        </p:nvSpPr>
        <p:spPr>
          <a:xfrm>
            <a:off x="494189" y="1088136"/>
            <a:ext cx="6425089" cy="236347"/>
          </a:xfrm>
          <a:prstGeom prst="rect">
            <a:avLst/>
          </a:prstGeom>
        </p:spPr>
        <p:txBody>
          <a:bodyPr wrap="square">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9" name="Content Placeholder 4">
            <a:extLst>
              <a:ext uri="{FF2B5EF4-FFF2-40B4-BE49-F238E27FC236}">
                <a16:creationId xmlns:a16="http://schemas.microsoft.com/office/drawing/2014/main" id="{681C9D64-9B88-4044-9799-D79122BD3557}"/>
              </a:ext>
            </a:extLst>
          </p:cNvPr>
          <p:cNvSpPr>
            <a:spLocks noGrp="1"/>
          </p:cNvSpPr>
          <p:nvPr>
            <p:ph sz="quarter" idx="17"/>
          </p:nvPr>
        </p:nvSpPr>
        <p:spPr>
          <a:xfrm>
            <a:off x="495300" y="1719072"/>
            <a:ext cx="6425089" cy="4451541"/>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29">
            <a:extLst>
              <a:ext uri="{FF2B5EF4-FFF2-40B4-BE49-F238E27FC236}">
                <a16:creationId xmlns:a16="http://schemas.microsoft.com/office/drawing/2014/main" id="{627AF1A1-6C92-6240-81FA-2147DD27EC94}"/>
              </a:ext>
            </a:extLst>
          </p:cNvPr>
          <p:cNvSpPr>
            <a:spLocks noGrp="1"/>
          </p:cNvSpPr>
          <p:nvPr>
            <p:ph type="body" sz="quarter" idx="15"/>
          </p:nvPr>
        </p:nvSpPr>
        <p:spPr bwMode="black">
          <a:xfrm>
            <a:off x="8471454" y="2764100"/>
            <a:ext cx="2717245" cy="1134132"/>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0" name="TextBox 9">
            <a:extLst>
              <a:ext uri="{FF2B5EF4-FFF2-40B4-BE49-F238E27FC236}">
                <a16:creationId xmlns:a16="http://schemas.microsoft.com/office/drawing/2014/main" id="{68EACA4D-43F0-4FE1-BA26-E107C4AA8BA7}"/>
              </a:ext>
            </a:extLst>
          </p:cNvPr>
          <p:cNvSpPr txBox="1"/>
          <p:nvPr userDrawn="1"/>
        </p:nvSpPr>
        <p:spPr>
          <a:xfrm>
            <a:off x="9426895" y="6417160"/>
            <a:ext cx="2448733"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l"/>
            <a:r>
              <a:rPr lang="en-US" sz="800" baseline="0" dirty="0">
                <a:solidFill>
                  <a:schemeClr val="accent2">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742446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preserve="1" userDrawn="1">
  <p:cSld name="Large Circle Gun Metal">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id="{B826177F-FC3F-2F42-98BC-69EF3FD7FC45}"/>
              </a:ext>
            </a:extLst>
          </p:cNvPr>
          <p:cNvSpPr>
            <a:spLocks/>
          </p:cNvSpPr>
          <p:nvPr userDrawn="1"/>
        </p:nvSpPr>
        <p:spPr bwMode="ltGray">
          <a:xfrm>
            <a:off x="7517108" y="-857339"/>
            <a:ext cx="8359183" cy="8572678"/>
          </a:xfrm>
          <a:prstGeom prst="ellipse">
            <a:avLst/>
          </a:prstGeom>
          <a:solidFill>
            <a:schemeClr val="accent5"/>
          </a:solidFill>
          <a:ln w="25400" cap="flat" cmpd="sng" algn="ctr">
            <a:noFill/>
            <a:prstDash val="solid"/>
          </a:ln>
          <a:effectLst>
            <a:innerShdw blurRad="63500" dist="50800" dir="13500000">
              <a:prstClr val="black">
                <a:alpha val="50000"/>
              </a:prst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a:ln>
                <a:noFill/>
              </a:ln>
              <a:solidFill>
                <a:prstClr val="white"/>
              </a:solidFill>
              <a:effectLst/>
              <a:uLnTx/>
              <a:uFillTx/>
              <a:latin typeface="Microsoft Sans Serif"/>
            </a:endParaRPr>
          </a:p>
        </p:txBody>
      </p:sp>
      <p:sp>
        <p:nvSpPr>
          <p:cNvPr id="11" name="Footer Placeholder 2">
            <a:extLst>
              <a:ext uri="{FF2B5EF4-FFF2-40B4-BE49-F238E27FC236}">
                <a16:creationId xmlns:a16="http://schemas.microsoft.com/office/drawing/2014/main" id="{D5CEE6F9-1E4B-4C9A-946F-D83A264DC746}"/>
              </a:ext>
            </a:extLst>
          </p:cNvPr>
          <p:cNvSpPr>
            <a:spLocks noGrp="1"/>
          </p:cNvSpPr>
          <p:nvPr>
            <p:ph type="ftr" sz="quarter" idx="10"/>
          </p:nvPr>
        </p:nvSpPr>
        <p:spPr>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sz="800" baseline="0">
                <a:solidFill>
                  <a:schemeClr val="accent6">
                    <a:lumMod val="75000"/>
                  </a:schemeClr>
                </a:solidFill>
              </a:defRPr>
            </a:lvl1pPr>
          </a:lstStyle>
          <a:p>
            <a:endParaRPr lang="en-US" dirty="0"/>
          </a:p>
        </p:txBody>
      </p:sp>
      <p:sp>
        <p:nvSpPr>
          <p:cNvPr id="12" name="Title 2">
            <a:extLst>
              <a:ext uri="{FF2B5EF4-FFF2-40B4-BE49-F238E27FC236}">
                <a16:creationId xmlns:a16="http://schemas.microsoft.com/office/drawing/2014/main" id="{0B7058E8-725E-C84D-AF48-4FAF9C2EB9F6}"/>
              </a:ext>
            </a:extLst>
          </p:cNvPr>
          <p:cNvSpPr>
            <a:spLocks noGrp="1"/>
          </p:cNvSpPr>
          <p:nvPr>
            <p:ph type="title"/>
          </p:nvPr>
        </p:nvSpPr>
        <p:spPr>
          <a:xfrm>
            <a:off x="495300" y="642645"/>
            <a:ext cx="6423978" cy="361959"/>
          </a:xfrm>
        </p:spPr>
        <p:txBody>
          <a:bodyPr wrap="square">
            <a:spAutoFit/>
          </a:bodyPr>
          <a:lstStyle>
            <a:lvl1pPr>
              <a:defRPr>
                <a:solidFill>
                  <a:schemeClr val="tx2"/>
                </a:solidFill>
              </a:defRPr>
            </a:lvl1pPr>
          </a:lstStyle>
          <a:p>
            <a:r>
              <a:rPr lang="en-US"/>
              <a:t>Click to edit Master title style</a:t>
            </a:r>
          </a:p>
        </p:txBody>
      </p:sp>
      <p:sp>
        <p:nvSpPr>
          <p:cNvPr id="14" name="Subtitle">
            <a:extLst>
              <a:ext uri="{FF2B5EF4-FFF2-40B4-BE49-F238E27FC236}">
                <a16:creationId xmlns:a16="http://schemas.microsoft.com/office/drawing/2014/main" id="{46859A5A-C3CA-B947-AA31-16540E8ED234}"/>
              </a:ext>
            </a:extLst>
          </p:cNvPr>
          <p:cNvSpPr>
            <a:spLocks noGrp="1"/>
          </p:cNvSpPr>
          <p:nvPr>
            <p:ph type="subTitle" idx="1"/>
          </p:nvPr>
        </p:nvSpPr>
        <p:spPr>
          <a:xfrm>
            <a:off x="494189" y="1088136"/>
            <a:ext cx="6425089" cy="236347"/>
          </a:xfrm>
          <a:prstGeom prst="rect">
            <a:avLst/>
          </a:prstGeom>
        </p:spPr>
        <p:txBody>
          <a:bodyPr wrap="square">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5" name="Content Placeholder 4">
            <a:extLst>
              <a:ext uri="{FF2B5EF4-FFF2-40B4-BE49-F238E27FC236}">
                <a16:creationId xmlns:a16="http://schemas.microsoft.com/office/drawing/2014/main" id="{82799493-50F9-C645-A15F-AF98EB7D8D59}"/>
              </a:ext>
            </a:extLst>
          </p:cNvPr>
          <p:cNvSpPr>
            <a:spLocks noGrp="1"/>
          </p:cNvSpPr>
          <p:nvPr>
            <p:ph sz="quarter" idx="17"/>
          </p:nvPr>
        </p:nvSpPr>
        <p:spPr>
          <a:xfrm>
            <a:off x="495300" y="1719072"/>
            <a:ext cx="6425089" cy="4451541"/>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ext Placeholder 29">
            <a:extLst>
              <a:ext uri="{FF2B5EF4-FFF2-40B4-BE49-F238E27FC236}">
                <a16:creationId xmlns:a16="http://schemas.microsoft.com/office/drawing/2014/main" id="{1A833B55-A7C3-854B-BA7F-F4BD4B65F5D8}"/>
              </a:ext>
            </a:extLst>
          </p:cNvPr>
          <p:cNvSpPr>
            <a:spLocks noGrp="1"/>
          </p:cNvSpPr>
          <p:nvPr>
            <p:ph type="body" sz="quarter" idx="15"/>
          </p:nvPr>
        </p:nvSpPr>
        <p:spPr bwMode="black">
          <a:xfrm>
            <a:off x="8471454" y="2764100"/>
            <a:ext cx="2717245" cy="1134132"/>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8" name="TextBox 17">
            <a:extLst>
              <a:ext uri="{FF2B5EF4-FFF2-40B4-BE49-F238E27FC236}">
                <a16:creationId xmlns:a16="http://schemas.microsoft.com/office/drawing/2014/main" id="{F5FB867F-175C-F748-B316-10276DFF6346}"/>
              </a:ext>
            </a:extLst>
          </p:cNvPr>
          <p:cNvSpPr txBox="1"/>
          <p:nvPr userDrawn="1"/>
        </p:nvSpPr>
        <p:spPr>
          <a:xfrm>
            <a:off x="9426895" y="6417160"/>
            <a:ext cx="2448733"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l"/>
            <a:r>
              <a:rPr lang="en-US" sz="800" baseline="0"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221686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preserve="1" userDrawn="1">
  <p:cSld name="Large Circle Midnight">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id="{BAE47188-2E65-7E46-B32C-E78D883C6DCA}"/>
              </a:ext>
            </a:extLst>
          </p:cNvPr>
          <p:cNvSpPr>
            <a:spLocks/>
          </p:cNvSpPr>
          <p:nvPr userDrawn="1"/>
        </p:nvSpPr>
        <p:spPr bwMode="ltGray">
          <a:xfrm>
            <a:off x="7517108" y="-857339"/>
            <a:ext cx="8359183" cy="8572678"/>
          </a:xfrm>
          <a:prstGeom prst="ellipse">
            <a:avLst/>
          </a:prstGeom>
          <a:solidFill>
            <a:schemeClr val="tx2"/>
          </a:solidFill>
          <a:ln w="25400" cap="flat" cmpd="sng" algn="ctr">
            <a:noFill/>
            <a:prstDash val="solid"/>
          </a:ln>
          <a:effectLst>
            <a:innerShdw blurRad="63500" dist="50800" dir="13500000">
              <a:prstClr val="black">
                <a:alpha val="50000"/>
              </a:prst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a:ln>
                <a:noFill/>
              </a:ln>
              <a:solidFill>
                <a:prstClr val="white"/>
              </a:solidFill>
              <a:effectLst/>
              <a:uLnTx/>
              <a:uFillTx/>
              <a:latin typeface="Microsoft Sans Serif"/>
            </a:endParaRPr>
          </a:p>
        </p:txBody>
      </p:sp>
      <p:sp>
        <p:nvSpPr>
          <p:cNvPr id="11" name="Footer Placeholder 2">
            <a:extLst>
              <a:ext uri="{FF2B5EF4-FFF2-40B4-BE49-F238E27FC236}">
                <a16:creationId xmlns:a16="http://schemas.microsoft.com/office/drawing/2014/main" id="{CA8F4DA7-4CDA-4E93-B875-4157AC85CAEB}"/>
              </a:ext>
            </a:extLst>
          </p:cNvPr>
          <p:cNvSpPr>
            <a:spLocks noGrp="1"/>
          </p:cNvSpPr>
          <p:nvPr>
            <p:ph type="ftr" sz="quarter" idx="10"/>
          </p:nvPr>
        </p:nvSpPr>
        <p:spPr>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sz="800" baseline="0">
                <a:solidFill>
                  <a:schemeClr val="accent6">
                    <a:lumMod val="75000"/>
                  </a:schemeClr>
                </a:solidFill>
              </a:defRPr>
            </a:lvl1pPr>
          </a:lstStyle>
          <a:p>
            <a:endParaRPr lang="en-US" dirty="0"/>
          </a:p>
        </p:txBody>
      </p:sp>
      <p:sp>
        <p:nvSpPr>
          <p:cNvPr id="9" name="Title 2">
            <a:extLst>
              <a:ext uri="{FF2B5EF4-FFF2-40B4-BE49-F238E27FC236}">
                <a16:creationId xmlns:a16="http://schemas.microsoft.com/office/drawing/2014/main" id="{3EA31D99-8C5B-7B44-8F12-D57457CBA784}"/>
              </a:ext>
            </a:extLst>
          </p:cNvPr>
          <p:cNvSpPr>
            <a:spLocks noGrp="1"/>
          </p:cNvSpPr>
          <p:nvPr>
            <p:ph type="title"/>
          </p:nvPr>
        </p:nvSpPr>
        <p:spPr>
          <a:xfrm>
            <a:off x="495300" y="642645"/>
            <a:ext cx="6423978" cy="361959"/>
          </a:xfrm>
        </p:spPr>
        <p:txBody>
          <a:bodyPr wrap="square">
            <a:spAutoFit/>
          </a:bodyPr>
          <a:lstStyle>
            <a:lvl1pPr>
              <a:defRPr>
                <a:solidFill>
                  <a:schemeClr val="tx2"/>
                </a:solidFill>
              </a:defRPr>
            </a:lvl1pPr>
          </a:lstStyle>
          <a:p>
            <a:r>
              <a:rPr lang="en-US"/>
              <a:t>Click to edit Master title style</a:t>
            </a:r>
          </a:p>
        </p:txBody>
      </p:sp>
      <p:sp>
        <p:nvSpPr>
          <p:cNvPr id="12" name="Subtitle">
            <a:extLst>
              <a:ext uri="{FF2B5EF4-FFF2-40B4-BE49-F238E27FC236}">
                <a16:creationId xmlns:a16="http://schemas.microsoft.com/office/drawing/2014/main" id="{92784E52-9B2E-7748-80BB-844DED7D24DE}"/>
              </a:ext>
            </a:extLst>
          </p:cNvPr>
          <p:cNvSpPr>
            <a:spLocks noGrp="1"/>
          </p:cNvSpPr>
          <p:nvPr>
            <p:ph type="subTitle" idx="1"/>
          </p:nvPr>
        </p:nvSpPr>
        <p:spPr>
          <a:xfrm>
            <a:off x="494189" y="1088136"/>
            <a:ext cx="6425089" cy="236347"/>
          </a:xfrm>
          <a:prstGeom prst="rect">
            <a:avLst/>
          </a:prstGeom>
        </p:spPr>
        <p:txBody>
          <a:bodyPr wrap="square">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Content Placeholder 4">
            <a:extLst>
              <a:ext uri="{FF2B5EF4-FFF2-40B4-BE49-F238E27FC236}">
                <a16:creationId xmlns:a16="http://schemas.microsoft.com/office/drawing/2014/main" id="{260A92EA-6842-964F-864F-6425261A0780}"/>
              </a:ext>
            </a:extLst>
          </p:cNvPr>
          <p:cNvSpPr>
            <a:spLocks noGrp="1"/>
          </p:cNvSpPr>
          <p:nvPr>
            <p:ph sz="quarter" idx="17"/>
          </p:nvPr>
        </p:nvSpPr>
        <p:spPr>
          <a:xfrm>
            <a:off x="495300" y="1719072"/>
            <a:ext cx="6425089" cy="4451541"/>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29">
            <a:extLst>
              <a:ext uri="{FF2B5EF4-FFF2-40B4-BE49-F238E27FC236}">
                <a16:creationId xmlns:a16="http://schemas.microsoft.com/office/drawing/2014/main" id="{EE566E6D-F0F7-6449-A21D-F146C5051BB5}"/>
              </a:ext>
            </a:extLst>
          </p:cNvPr>
          <p:cNvSpPr>
            <a:spLocks noGrp="1"/>
          </p:cNvSpPr>
          <p:nvPr>
            <p:ph type="body" sz="quarter" idx="15"/>
          </p:nvPr>
        </p:nvSpPr>
        <p:spPr bwMode="black">
          <a:xfrm>
            <a:off x="8471454" y="2764100"/>
            <a:ext cx="2717245" cy="1134132"/>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7" name="TextBox 16">
            <a:extLst>
              <a:ext uri="{FF2B5EF4-FFF2-40B4-BE49-F238E27FC236}">
                <a16:creationId xmlns:a16="http://schemas.microsoft.com/office/drawing/2014/main" id="{50F57A78-9BA0-4F58-B7F7-7758910F55B1}"/>
              </a:ext>
            </a:extLst>
          </p:cNvPr>
          <p:cNvSpPr txBox="1"/>
          <p:nvPr userDrawn="1"/>
        </p:nvSpPr>
        <p:spPr>
          <a:xfrm>
            <a:off x="9426895" y="6417160"/>
            <a:ext cx="2448733"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l"/>
            <a:r>
              <a:rPr lang="en-US" sz="800" baseline="0"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923754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preserve="1" userDrawn="1">
  <p:cSld name="Segue White">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AAB543E5-A8C2-415A-B513-83E9DDD7D875}"/>
              </a:ext>
            </a:extLst>
          </p:cNvPr>
          <p:cNvSpPr/>
          <p:nvPr userDrawn="1"/>
        </p:nvSpPr>
        <p:spPr bwMode="white">
          <a:xfrm>
            <a:off x="-171450" y="-152401"/>
            <a:ext cx="10904538" cy="6516131"/>
          </a:xfrm>
          <a:prstGeom prst="roundRect">
            <a:avLst>
              <a:gd name="adj" fmla="val 1263"/>
            </a:avLst>
          </a:prstGeom>
          <a:solidFill>
            <a:schemeClr val="bg1"/>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a:solidFill>
                <a:prstClr val="white"/>
              </a:solidFill>
            </a:endParaRPr>
          </a:p>
        </p:txBody>
      </p:sp>
      <p:sp>
        <p:nvSpPr>
          <p:cNvPr id="6" name="Subtitle">
            <a:extLst>
              <a:ext uri="{FF2B5EF4-FFF2-40B4-BE49-F238E27FC236}">
                <a16:creationId xmlns:a16="http://schemas.microsoft.com/office/drawing/2014/main" id="{2934A4AA-94A2-46BD-9524-BB1118BCD685}"/>
              </a:ext>
            </a:extLst>
          </p:cNvPr>
          <p:cNvSpPr>
            <a:spLocks noGrp="1"/>
          </p:cNvSpPr>
          <p:nvPr>
            <p:ph type="subTitle" idx="1"/>
          </p:nvPr>
        </p:nvSpPr>
        <p:spPr bwMode="black">
          <a:xfrm>
            <a:off x="494189" y="4525630"/>
            <a:ext cx="8831404" cy="914400"/>
          </a:xfrm>
          <a:prstGeom prst="rect">
            <a:avLst/>
          </a:prstGeom>
        </p:spPr>
        <p:txBody>
          <a:bodyPr/>
          <a:lstStyle>
            <a:lvl1pPr marL="0" indent="0" algn="l">
              <a:lnSpc>
                <a:spcPct val="96000"/>
              </a:lnSpc>
              <a:spcBef>
                <a:spcPts val="1200"/>
              </a:spcBef>
              <a:buNone/>
              <a:defRPr sz="2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78E31F24-408B-034C-891A-D4CD9B80A98F}"/>
              </a:ext>
            </a:extLst>
          </p:cNvPr>
          <p:cNvSpPr>
            <a:spLocks noGrp="1"/>
          </p:cNvSpPr>
          <p:nvPr>
            <p:ph type="title"/>
          </p:nvPr>
        </p:nvSpPr>
        <p:spPr>
          <a:xfrm>
            <a:off x="495298" y="3593167"/>
            <a:ext cx="8829675" cy="722955"/>
          </a:xfrm>
        </p:spPr>
        <p:txBody>
          <a:bodyPr wrap="square">
            <a:spAutoFit/>
          </a:bodyPr>
          <a:lstStyle>
            <a:lvl1pPr>
              <a:lnSpc>
                <a:spcPct val="87000"/>
              </a:lnSpc>
              <a:defRPr sz="5400">
                <a:solidFill>
                  <a:schemeClr val="tx2"/>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2B5700CA-9E56-0709-F89D-C4E99A267658}"/>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sz="800" baseline="0"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9571255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preserve="1" userDrawn="1">
  <p:cSld name="Segue Nickel">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12B302BC-4858-4EC1-8EB4-20A8B1481437}"/>
              </a:ext>
            </a:extLst>
          </p:cNvPr>
          <p:cNvSpPr/>
          <p:nvPr userDrawn="1"/>
        </p:nvSpPr>
        <p:spPr bwMode="white">
          <a:xfrm>
            <a:off x="-171450" y="-152401"/>
            <a:ext cx="10904538" cy="6516131"/>
          </a:xfrm>
          <a:prstGeom prst="roundRect">
            <a:avLst>
              <a:gd name="adj" fmla="val 1263"/>
            </a:avLst>
          </a:prstGeom>
          <a:solidFill>
            <a:schemeClr val="accent6">
              <a:lumMod val="40000"/>
              <a:lumOff val="60000"/>
            </a:schemeClr>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a:solidFill>
                <a:prstClr val="white"/>
              </a:solidFill>
            </a:endParaRPr>
          </a:p>
        </p:txBody>
      </p:sp>
      <p:sp>
        <p:nvSpPr>
          <p:cNvPr id="6" name="Subtitle">
            <a:extLst>
              <a:ext uri="{FF2B5EF4-FFF2-40B4-BE49-F238E27FC236}">
                <a16:creationId xmlns:a16="http://schemas.microsoft.com/office/drawing/2014/main" id="{2934A4AA-94A2-46BD-9524-BB1118BCD685}"/>
              </a:ext>
            </a:extLst>
          </p:cNvPr>
          <p:cNvSpPr>
            <a:spLocks noGrp="1"/>
          </p:cNvSpPr>
          <p:nvPr>
            <p:ph type="subTitle" idx="1"/>
          </p:nvPr>
        </p:nvSpPr>
        <p:spPr bwMode="black">
          <a:xfrm>
            <a:off x="494189" y="4525630"/>
            <a:ext cx="8831404" cy="914400"/>
          </a:xfrm>
          <a:prstGeom prst="rect">
            <a:avLst/>
          </a:prstGeom>
        </p:spPr>
        <p:txBody>
          <a:bodyPr/>
          <a:lstStyle>
            <a:lvl1pPr marL="0" indent="0" algn="l">
              <a:lnSpc>
                <a:spcPct val="96000"/>
              </a:lnSpc>
              <a:spcBef>
                <a:spcPts val="1200"/>
              </a:spcBef>
              <a:buNone/>
              <a:defRPr sz="2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0" name="Title 1">
            <a:extLst>
              <a:ext uri="{FF2B5EF4-FFF2-40B4-BE49-F238E27FC236}">
                <a16:creationId xmlns:a16="http://schemas.microsoft.com/office/drawing/2014/main" id="{D85A8A33-EB30-4E58-9F4F-DB3301E084F5}"/>
              </a:ext>
            </a:extLst>
          </p:cNvPr>
          <p:cNvSpPr>
            <a:spLocks noGrp="1"/>
          </p:cNvSpPr>
          <p:nvPr>
            <p:ph type="title"/>
          </p:nvPr>
        </p:nvSpPr>
        <p:spPr>
          <a:xfrm>
            <a:off x="495298" y="3593167"/>
            <a:ext cx="8829675" cy="722955"/>
          </a:xfrm>
        </p:spPr>
        <p:txBody>
          <a:bodyPr wrap="square">
            <a:spAutoFit/>
          </a:bodyPr>
          <a:lstStyle>
            <a:lvl1pPr>
              <a:lnSpc>
                <a:spcPct val="87000"/>
              </a:lnSpc>
              <a:defRPr sz="5400">
                <a:solidFill>
                  <a:schemeClr val="tx2"/>
                </a:solidFill>
              </a:defRPr>
            </a:lvl1pPr>
          </a:lstStyle>
          <a:p>
            <a:r>
              <a:rPr lang="en-US"/>
              <a:t>Click to edit Master title style</a:t>
            </a:r>
            <a:endParaRPr lang="en-US" dirty="0"/>
          </a:p>
        </p:txBody>
      </p:sp>
      <p:sp>
        <p:nvSpPr>
          <p:cNvPr id="8" name="TextBox 7">
            <a:extLst>
              <a:ext uri="{FF2B5EF4-FFF2-40B4-BE49-F238E27FC236}">
                <a16:creationId xmlns:a16="http://schemas.microsoft.com/office/drawing/2014/main" id="{76FF450D-4022-72EA-97D4-4C2A7D1CEADB}"/>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sz="800" baseline="0"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701335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Agenda Nickel">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9AD5696-B4ED-4B82-A4B1-160E4E14F343}"/>
              </a:ext>
            </a:extLst>
          </p:cNvPr>
          <p:cNvSpPr txBox="1"/>
          <p:nvPr userDrawn="1"/>
        </p:nvSpPr>
        <p:spPr>
          <a:xfrm rot="5400000">
            <a:off x="8435813" y="2737543"/>
            <a:ext cx="5288307" cy="1559722"/>
          </a:xfrm>
          <a:prstGeom prst="rect">
            <a:avLst/>
          </a:prstGeom>
          <a:noFill/>
          <a:effectLst/>
        </p:spPr>
        <p:txBody>
          <a:bodyPr wrap="none" lIns="0" tIns="0" rIns="0" bIns="0" rtlCol="0">
            <a:spAutoFit/>
          </a:bodyPr>
          <a:lstStyle/>
          <a:p>
            <a:pPr algn="ctr">
              <a:lnSpc>
                <a:spcPct val="87000"/>
              </a:lnSpc>
              <a:spcBef>
                <a:spcPct val="0"/>
              </a:spcBef>
              <a:defRPr/>
            </a:pPr>
            <a:r>
              <a:rPr lang="en-US" sz="11650" dirty="0">
                <a:solidFill>
                  <a:schemeClr val="accent6">
                    <a:lumMod val="60000"/>
                    <a:lumOff val="40000"/>
                  </a:schemeClr>
                </a:solidFill>
                <a:effectLst>
                  <a:innerShdw blurRad="38100" dist="25400" dir="8100000">
                    <a:prstClr val="black">
                      <a:alpha val="50000"/>
                    </a:prstClr>
                  </a:innerShdw>
                </a:effectLst>
              </a:rPr>
              <a:t>Agenda</a:t>
            </a:r>
          </a:p>
        </p:txBody>
      </p:sp>
      <p:sp>
        <p:nvSpPr>
          <p:cNvPr id="7" name="Content Placeholder 19">
            <a:extLst>
              <a:ext uri="{FF2B5EF4-FFF2-40B4-BE49-F238E27FC236}">
                <a16:creationId xmlns:a16="http://schemas.microsoft.com/office/drawing/2014/main" id="{F1A31244-B2C3-4240-B89D-E10155BFC2E1}"/>
              </a:ext>
            </a:extLst>
          </p:cNvPr>
          <p:cNvSpPr>
            <a:spLocks noGrp="1"/>
          </p:cNvSpPr>
          <p:nvPr>
            <p:ph sz="quarter" idx="10"/>
          </p:nvPr>
        </p:nvSpPr>
        <p:spPr>
          <a:xfrm>
            <a:off x="777874" y="957452"/>
            <a:ext cx="9253538" cy="5319779"/>
          </a:xfrm>
          <a:prstGeom prst="rect">
            <a:avLst/>
          </a:prstGeom>
        </p:spPr>
        <p:txBody>
          <a:bodyPr>
            <a:normAutofit/>
          </a:bodyPr>
          <a:lstStyle>
            <a:lvl1pPr marL="914400" indent="-914400">
              <a:lnSpc>
                <a:spcPct val="90000"/>
              </a:lnSpc>
              <a:spcBef>
                <a:spcPts val="0"/>
              </a:spcBef>
              <a:spcAft>
                <a:spcPts val="900"/>
              </a:spcAft>
              <a:buClr>
                <a:schemeClr val="tx2"/>
              </a:buClr>
              <a:buFont typeface="+mj-lt"/>
              <a:buAutoNum type="arabicPeriod"/>
              <a:defRPr sz="5400">
                <a:solidFill>
                  <a:schemeClr val="tx2"/>
                </a:solidFill>
              </a:defRPr>
            </a:lvl1pPr>
            <a:lvl2pPr marL="0" indent="0">
              <a:lnSpc>
                <a:spcPct val="107000"/>
              </a:lnSpc>
              <a:spcBef>
                <a:spcPts val="0"/>
              </a:spcBef>
              <a:spcAft>
                <a:spcPts val="1800"/>
              </a:spcAft>
              <a:buClr>
                <a:schemeClr val="bg1"/>
              </a:buClr>
              <a:buFont typeface="+mj-lt"/>
              <a:buNone/>
              <a:defRPr sz="5400">
                <a:solidFill>
                  <a:schemeClr val="bg1"/>
                </a:solidFill>
              </a:defRPr>
            </a:lvl2pPr>
            <a:lvl3pPr marL="342900" indent="-342900">
              <a:lnSpc>
                <a:spcPct val="107000"/>
              </a:lnSpc>
              <a:spcBef>
                <a:spcPts val="0"/>
              </a:spcBef>
              <a:spcAft>
                <a:spcPts val="1800"/>
              </a:spcAft>
              <a:buClr>
                <a:schemeClr val="bg1"/>
              </a:buClr>
              <a:buFont typeface="+mj-lt"/>
              <a:buAutoNum type="arabicPeriod"/>
              <a:defRPr sz="5400">
                <a:solidFill>
                  <a:schemeClr val="bg1"/>
                </a:solidFill>
              </a:defRPr>
            </a:lvl3pPr>
            <a:lvl4pPr marL="342900" indent="-342900">
              <a:lnSpc>
                <a:spcPct val="107000"/>
              </a:lnSpc>
              <a:spcBef>
                <a:spcPts val="0"/>
              </a:spcBef>
              <a:spcAft>
                <a:spcPts val="1800"/>
              </a:spcAft>
              <a:buClr>
                <a:schemeClr val="bg1"/>
              </a:buClr>
              <a:buFont typeface="+mj-lt"/>
              <a:buAutoNum type="arabicPeriod"/>
              <a:defRPr sz="5400">
                <a:solidFill>
                  <a:schemeClr val="bg1"/>
                </a:solidFill>
              </a:defRPr>
            </a:lvl4pPr>
            <a:lvl5pPr marL="342900" indent="-342900">
              <a:lnSpc>
                <a:spcPct val="107000"/>
              </a:lnSpc>
              <a:spcBef>
                <a:spcPts val="0"/>
              </a:spcBef>
              <a:spcAft>
                <a:spcPts val="1800"/>
              </a:spcAft>
              <a:buClr>
                <a:schemeClr val="bg1"/>
              </a:buClr>
              <a:buFont typeface="+mj-lt"/>
              <a:buAutoNum type="arabicPeriod"/>
              <a:defRPr sz="5400">
                <a:solidFill>
                  <a:schemeClr val="bg1"/>
                </a:solidFill>
              </a:defRPr>
            </a:lvl5pPr>
          </a:lstStyle>
          <a:p>
            <a:pPr lvl="0"/>
            <a:r>
              <a:rPr lang="en-US"/>
              <a:t>Click to edit Master text styles</a:t>
            </a:r>
          </a:p>
        </p:txBody>
      </p:sp>
      <p:sp>
        <p:nvSpPr>
          <p:cNvPr id="9" name="TextBox 8">
            <a:extLst>
              <a:ext uri="{FF2B5EF4-FFF2-40B4-BE49-F238E27FC236}">
                <a16:creationId xmlns:a16="http://schemas.microsoft.com/office/drawing/2014/main" id="{6D790478-0EE6-604E-9546-008EA9A00585}"/>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6">
                    <a:lumMod val="75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5881464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preserve="1" userDrawn="1">
  <p:cSld name="Segue Blue">
    <p:spTree>
      <p:nvGrpSpPr>
        <p:cNvPr id="1" name=""/>
        <p:cNvGrpSpPr/>
        <p:nvPr/>
      </p:nvGrpSpPr>
      <p:grpSpPr>
        <a:xfrm>
          <a:off x="0" y="0"/>
          <a:ext cx="0" cy="0"/>
          <a:chOff x="0" y="0"/>
          <a:chExt cx="0" cy="0"/>
        </a:xfrm>
      </p:grpSpPr>
      <p:sp>
        <p:nvSpPr>
          <p:cNvPr id="24" name="Rectangle: Rounded Corners 23">
            <a:extLst>
              <a:ext uri="{FF2B5EF4-FFF2-40B4-BE49-F238E27FC236}">
                <a16:creationId xmlns:a16="http://schemas.microsoft.com/office/drawing/2014/main" id="{C48B92C6-8BAB-46BE-82E1-29A041E97FB8}"/>
              </a:ext>
            </a:extLst>
          </p:cNvPr>
          <p:cNvSpPr/>
          <p:nvPr userDrawn="1"/>
        </p:nvSpPr>
        <p:spPr bwMode="white">
          <a:xfrm>
            <a:off x="-171450" y="-152401"/>
            <a:ext cx="10904538" cy="6516131"/>
          </a:xfrm>
          <a:prstGeom prst="roundRect">
            <a:avLst>
              <a:gd name="adj" fmla="val 1263"/>
            </a:avLst>
          </a:prstGeom>
          <a:solidFill>
            <a:schemeClr val="accent1"/>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a:solidFill>
                <a:prstClr val="white"/>
              </a:solidFill>
            </a:endParaRPr>
          </a:p>
        </p:txBody>
      </p:sp>
      <p:sp>
        <p:nvSpPr>
          <p:cNvPr id="31" name="Title 1">
            <a:extLst>
              <a:ext uri="{FF2B5EF4-FFF2-40B4-BE49-F238E27FC236}">
                <a16:creationId xmlns:a16="http://schemas.microsoft.com/office/drawing/2014/main" id="{93EDA90E-CAE4-B04E-BBDA-181C0E0E04D5}"/>
              </a:ext>
            </a:extLst>
          </p:cNvPr>
          <p:cNvSpPr>
            <a:spLocks noGrp="1"/>
          </p:cNvSpPr>
          <p:nvPr>
            <p:ph type="title"/>
          </p:nvPr>
        </p:nvSpPr>
        <p:spPr>
          <a:xfrm>
            <a:off x="495298" y="3593167"/>
            <a:ext cx="8829675" cy="722955"/>
          </a:xfrm>
        </p:spPr>
        <p:txBody>
          <a:bodyPr wrap="square">
            <a:spAutoFit/>
          </a:bodyPr>
          <a:lstStyle>
            <a:lvl1pPr>
              <a:lnSpc>
                <a:spcPct val="87000"/>
              </a:lnSpc>
              <a:defRPr sz="5400">
                <a:solidFill>
                  <a:schemeClr val="bg1"/>
                </a:solidFill>
              </a:defRPr>
            </a:lvl1pPr>
          </a:lstStyle>
          <a:p>
            <a:r>
              <a:rPr lang="en-US"/>
              <a:t>Click to edit Master title style</a:t>
            </a:r>
            <a:endParaRPr lang="en-US" dirty="0"/>
          </a:p>
        </p:txBody>
      </p:sp>
      <p:sp>
        <p:nvSpPr>
          <p:cNvPr id="32" name="Subtitle">
            <a:extLst>
              <a:ext uri="{FF2B5EF4-FFF2-40B4-BE49-F238E27FC236}">
                <a16:creationId xmlns:a16="http://schemas.microsoft.com/office/drawing/2014/main" id="{12BC0725-E8C3-0C43-AD45-92349F42DC34}"/>
              </a:ext>
            </a:extLst>
          </p:cNvPr>
          <p:cNvSpPr>
            <a:spLocks noGrp="1"/>
          </p:cNvSpPr>
          <p:nvPr>
            <p:ph type="subTitle" idx="1"/>
          </p:nvPr>
        </p:nvSpPr>
        <p:spPr bwMode="black">
          <a:xfrm>
            <a:off x="494189" y="4525630"/>
            <a:ext cx="8831404" cy="914400"/>
          </a:xfrm>
          <a:prstGeom prst="rect">
            <a:avLst/>
          </a:prstGeom>
        </p:spPr>
        <p:txBody>
          <a:bodyPr/>
          <a:lstStyle>
            <a:lvl1pPr marL="0" indent="0" algn="l">
              <a:lnSpc>
                <a:spcPct val="96000"/>
              </a:lnSpc>
              <a:spcBef>
                <a:spcPts val="120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TextBox 5">
            <a:extLst>
              <a:ext uri="{FF2B5EF4-FFF2-40B4-BE49-F238E27FC236}">
                <a16:creationId xmlns:a16="http://schemas.microsoft.com/office/drawing/2014/main" id="{A61116F4-BD7A-EC36-6183-633ACC7CF35E}"/>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sz="800" baseline="0"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722342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preserve="1" userDrawn="1">
  <p:cSld name="Segue Gun Metal">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5FEC0451-770B-4070-ACD4-0882A0095A6A}"/>
              </a:ext>
            </a:extLst>
          </p:cNvPr>
          <p:cNvSpPr/>
          <p:nvPr userDrawn="1"/>
        </p:nvSpPr>
        <p:spPr bwMode="white">
          <a:xfrm>
            <a:off x="-171450" y="-152401"/>
            <a:ext cx="10904538" cy="6516131"/>
          </a:xfrm>
          <a:prstGeom prst="roundRect">
            <a:avLst>
              <a:gd name="adj" fmla="val 1263"/>
            </a:avLst>
          </a:prstGeom>
          <a:solidFill>
            <a:schemeClr val="accent5"/>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a:solidFill>
                <a:prstClr val="white"/>
              </a:solidFill>
            </a:endParaRPr>
          </a:p>
        </p:txBody>
      </p:sp>
      <p:sp>
        <p:nvSpPr>
          <p:cNvPr id="6" name="Subtitle">
            <a:extLst>
              <a:ext uri="{FF2B5EF4-FFF2-40B4-BE49-F238E27FC236}">
                <a16:creationId xmlns:a16="http://schemas.microsoft.com/office/drawing/2014/main" id="{46569433-1D23-43C7-A01E-9C6E2975369F}"/>
              </a:ext>
            </a:extLst>
          </p:cNvPr>
          <p:cNvSpPr>
            <a:spLocks noGrp="1"/>
          </p:cNvSpPr>
          <p:nvPr>
            <p:ph type="subTitle" idx="1"/>
          </p:nvPr>
        </p:nvSpPr>
        <p:spPr bwMode="black">
          <a:xfrm>
            <a:off x="494189" y="4525630"/>
            <a:ext cx="8831404" cy="914400"/>
          </a:xfrm>
          <a:prstGeom prst="rect">
            <a:avLst/>
          </a:prstGeom>
        </p:spPr>
        <p:txBody>
          <a:bodyPr/>
          <a:lstStyle>
            <a:lvl1pPr marL="0" indent="0" algn="l">
              <a:lnSpc>
                <a:spcPct val="96000"/>
              </a:lnSpc>
              <a:spcBef>
                <a:spcPts val="120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Title 1">
            <a:extLst>
              <a:ext uri="{FF2B5EF4-FFF2-40B4-BE49-F238E27FC236}">
                <a16:creationId xmlns:a16="http://schemas.microsoft.com/office/drawing/2014/main" id="{22E55F0E-7B10-4FDF-B5BD-AF1860F2BF27}"/>
              </a:ext>
            </a:extLst>
          </p:cNvPr>
          <p:cNvSpPr>
            <a:spLocks noGrp="1"/>
          </p:cNvSpPr>
          <p:nvPr>
            <p:ph type="title"/>
          </p:nvPr>
        </p:nvSpPr>
        <p:spPr>
          <a:xfrm>
            <a:off x="495298" y="3593167"/>
            <a:ext cx="8829675" cy="722955"/>
          </a:xfrm>
        </p:spPr>
        <p:txBody>
          <a:bodyPr wrap="square">
            <a:spAutoFit/>
          </a:bodyPr>
          <a:lstStyle>
            <a:lvl1pPr>
              <a:lnSpc>
                <a:spcPct val="87000"/>
              </a:lnSpc>
              <a:defRPr sz="5400">
                <a:solidFill>
                  <a:schemeClr val="bg1"/>
                </a:solidFill>
              </a:defRPr>
            </a:lvl1pPr>
          </a:lstStyle>
          <a:p>
            <a:r>
              <a:rPr lang="en-US"/>
              <a:t>Click to edit Master title style</a:t>
            </a:r>
          </a:p>
        </p:txBody>
      </p:sp>
      <p:sp>
        <p:nvSpPr>
          <p:cNvPr id="8" name="TextBox 7">
            <a:extLst>
              <a:ext uri="{FF2B5EF4-FFF2-40B4-BE49-F238E27FC236}">
                <a16:creationId xmlns:a16="http://schemas.microsoft.com/office/drawing/2014/main" id="{8B2FAD12-681E-7873-D4F9-CF2B54ECBDBA}"/>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sz="800" baseline="0"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738863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preserve="1" userDrawn="1">
  <p:cSld name="Segue Midnight">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5850B61F-2463-4E12-B05F-5C04B8EA8B59}"/>
              </a:ext>
            </a:extLst>
          </p:cNvPr>
          <p:cNvSpPr/>
          <p:nvPr userDrawn="1"/>
        </p:nvSpPr>
        <p:spPr bwMode="white">
          <a:xfrm>
            <a:off x="-171450" y="-152401"/>
            <a:ext cx="10904538" cy="6516131"/>
          </a:xfrm>
          <a:prstGeom prst="roundRect">
            <a:avLst>
              <a:gd name="adj" fmla="val 1263"/>
            </a:avLst>
          </a:prstGeom>
          <a:solidFill>
            <a:schemeClr val="tx2"/>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a:solidFill>
                <a:prstClr val="white"/>
              </a:solidFill>
            </a:endParaRPr>
          </a:p>
        </p:txBody>
      </p:sp>
      <p:sp>
        <p:nvSpPr>
          <p:cNvPr id="6" name="Subtitle">
            <a:extLst>
              <a:ext uri="{FF2B5EF4-FFF2-40B4-BE49-F238E27FC236}">
                <a16:creationId xmlns:a16="http://schemas.microsoft.com/office/drawing/2014/main" id="{0BF73236-9A00-4737-B99F-8D917394A1B3}"/>
              </a:ext>
            </a:extLst>
          </p:cNvPr>
          <p:cNvSpPr>
            <a:spLocks noGrp="1"/>
          </p:cNvSpPr>
          <p:nvPr>
            <p:ph type="subTitle" idx="1"/>
          </p:nvPr>
        </p:nvSpPr>
        <p:spPr bwMode="black">
          <a:xfrm>
            <a:off x="494189" y="4525630"/>
            <a:ext cx="8831404" cy="914400"/>
          </a:xfrm>
          <a:prstGeom prst="rect">
            <a:avLst/>
          </a:prstGeom>
        </p:spPr>
        <p:txBody>
          <a:bodyPr/>
          <a:lstStyle>
            <a:lvl1pPr marL="0" indent="0" algn="l">
              <a:lnSpc>
                <a:spcPct val="96000"/>
              </a:lnSpc>
              <a:spcBef>
                <a:spcPts val="120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Title 1">
            <a:extLst>
              <a:ext uri="{FF2B5EF4-FFF2-40B4-BE49-F238E27FC236}">
                <a16:creationId xmlns:a16="http://schemas.microsoft.com/office/drawing/2014/main" id="{D43BC7C6-A8F1-4D02-91D6-CBA0AF9DA032}"/>
              </a:ext>
            </a:extLst>
          </p:cNvPr>
          <p:cNvSpPr>
            <a:spLocks noGrp="1"/>
          </p:cNvSpPr>
          <p:nvPr>
            <p:ph type="title"/>
          </p:nvPr>
        </p:nvSpPr>
        <p:spPr>
          <a:xfrm>
            <a:off x="495298" y="3593167"/>
            <a:ext cx="8829675" cy="722955"/>
          </a:xfrm>
        </p:spPr>
        <p:txBody>
          <a:bodyPr wrap="square">
            <a:spAutoFit/>
          </a:bodyPr>
          <a:lstStyle>
            <a:lvl1pPr>
              <a:lnSpc>
                <a:spcPct val="87000"/>
              </a:lnSpc>
              <a:defRPr sz="5400">
                <a:solidFill>
                  <a:schemeClr val="bg1"/>
                </a:solidFill>
              </a:defRPr>
            </a:lvl1pPr>
          </a:lstStyle>
          <a:p>
            <a:r>
              <a:rPr lang="en-US"/>
              <a:t>Click to edit Master title style</a:t>
            </a:r>
          </a:p>
        </p:txBody>
      </p:sp>
      <p:sp>
        <p:nvSpPr>
          <p:cNvPr id="8" name="TextBox 7">
            <a:extLst>
              <a:ext uri="{FF2B5EF4-FFF2-40B4-BE49-F238E27FC236}">
                <a16:creationId xmlns:a16="http://schemas.microsoft.com/office/drawing/2014/main" id="{F53C9B4C-AE7E-43E6-8F17-29900FA9155A}"/>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sz="800" baseline="0"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952309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3.xml><?xml version="1.0" encoding="utf-8"?>
<p:sldLayout xmlns:a="http://schemas.openxmlformats.org/drawingml/2006/main" xmlns:r="http://schemas.openxmlformats.org/officeDocument/2006/relationships" xmlns:p="http://schemas.openxmlformats.org/presentationml/2006/main" showMasterSp="0" preserve="1" userDrawn="1">
  <p:cSld name="Segue White 2">
    <p:bg>
      <p:bgPr>
        <a:solidFill>
          <a:srgbClr val="FFFFFF"/>
        </a:solidFill>
        <a:effectLst/>
      </p:bgPr>
    </p:bg>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AAB543E5-A8C2-415A-B513-83E9DDD7D875}"/>
              </a:ext>
            </a:extLst>
          </p:cNvPr>
          <p:cNvSpPr/>
          <p:nvPr userDrawn="1"/>
        </p:nvSpPr>
        <p:spPr bwMode="white">
          <a:xfrm>
            <a:off x="-171450" y="-152401"/>
            <a:ext cx="10904538" cy="6516131"/>
          </a:xfrm>
          <a:prstGeom prst="roundRect">
            <a:avLst>
              <a:gd name="adj" fmla="val 1263"/>
            </a:avLst>
          </a:prstGeom>
          <a:solidFill>
            <a:srgbClr val="FAFBFC"/>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a:solidFill>
                <a:prstClr val="white"/>
              </a:solidFill>
            </a:endParaRPr>
          </a:p>
        </p:txBody>
      </p:sp>
      <p:sp>
        <p:nvSpPr>
          <p:cNvPr id="6" name="Subtitle">
            <a:extLst>
              <a:ext uri="{FF2B5EF4-FFF2-40B4-BE49-F238E27FC236}">
                <a16:creationId xmlns:a16="http://schemas.microsoft.com/office/drawing/2014/main" id="{2934A4AA-94A2-46BD-9524-BB1118BCD685}"/>
              </a:ext>
            </a:extLst>
          </p:cNvPr>
          <p:cNvSpPr>
            <a:spLocks noGrp="1"/>
          </p:cNvSpPr>
          <p:nvPr>
            <p:ph type="subTitle" idx="1"/>
          </p:nvPr>
        </p:nvSpPr>
        <p:spPr bwMode="black">
          <a:xfrm>
            <a:off x="494189" y="4525630"/>
            <a:ext cx="8831404" cy="914400"/>
          </a:xfrm>
          <a:prstGeom prst="rect">
            <a:avLst/>
          </a:prstGeom>
        </p:spPr>
        <p:txBody>
          <a:bodyPr/>
          <a:lstStyle>
            <a:lvl1pPr marL="0" indent="0" algn="l">
              <a:lnSpc>
                <a:spcPct val="96000"/>
              </a:lnSpc>
              <a:spcBef>
                <a:spcPts val="1200"/>
              </a:spcBef>
              <a:buNone/>
              <a:defRPr sz="2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Title 1">
            <a:extLst>
              <a:ext uri="{FF2B5EF4-FFF2-40B4-BE49-F238E27FC236}">
                <a16:creationId xmlns:a16="http://schemas.microsoft.com/office/drawing/2014/main" id="{D85A8A33-EB30-4E58-9F4F-DB3301E084F5}"/>
              </a:ext>
            </a:extLst>
          </p:cNvPr>
          <p:cNvSpPr>
            <a:spLocks noGrp="1"/>
          </p:cNvSpPr>
          <p:nvPr>
            <p:ph type="title"/>
          </p:nvPr>
        </p:nvSpPr>
        <p:spPr>
          <a:xfrm>
            <a:off x="495298" y="3593167"/>
            <a:ext cx="8829675" cy="722955"/>
          </a:xfrm>
        </p:spPr>
        <p:txBody>
          <a:bodyPr wrap="square">
            <a:spAutoFit/>
          </a:bodyPr>
          <a:lstStyle>
            <a:lvl1pPr>
              <a:lnSpc>
                <a:spcPct val="87000"/>
              </a:lnSpc>
              <a:defRPr sz="5400">
                <a:solidFill>
                  <a:schemeClr val="tx2"/>
                </a:solidFill>
              </a:defRPr>
            </a:lvl1pPr>
          </a:lstStyle>
          <a:p>
            <a:r>
              <a:rPr lang="en-US"/>
              <a:t>Click to edit Master title style</a:t>
            </a:r>
          </a:p>
        </p:txBody>
      </p:sp>
      <p:sp>
        <p:nvSpPr>
          <p:cNvPr id="9" name="TextBox 8">
            <a:extLst>
              <a:ext uri="{FF2B5EF4-FFF2-40B4-BE49-F238E27FC236}">
                <a16:creationId xmlns:a16="http://schemas.microsoft.com/office/drawing/2014/main" id="{151D5F09-2CE5-A8D8-9997-166E3D321FB0}"/>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sz="800" baseline="0"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1678591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4.xml><?xml version="1.0" encoding="utf-8"?>
<p:sldLayout xmlns:a="http://schemas.openxmlformats.org/drawingml/2006/main" xmlns:r="http://schemas.openxmlformats.org/officeDocument/2006/relationships" xmlns:p="http://schemas.openxmlformats.org/presentationml/2006/main" showMasterSp="0" preserve="1" userDrawn="1">
  <p:cSld name="Segue Nickel 2">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12B302BC-4858-4EC1-8EB4-20A8B1481437}"/>
              </a:ext>
            </a:extLst>
          </p:cNvPr>
          <p:cNvSpPr/>
          <p:nvPr userDrawn="1"/>
        </p:nvSpPr>
        <p:spPr bwMode="white">
          <a:xfrm>
            <a:off x="-171450" y="-152401"/>
            <a:ext cx="10904538" cy="6516131"/>
          </a:xfrm>
          <a:prstGeom prst="roundRect">
            <a:avLst>
              <a:gd name="adj" fmla="val 1263"/>
            </a:avLst>
          </a:prstGeom>
          <a:solidFill>
            <a:srgbClr val="D3DAE5"/>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a:solidFill>
                <a:prstClr val="white"/>
              </a:solidFill>
            </a:endParaRPr>
          </a:p>
        </p:txBody>
      </p:sp>
      <p:sp>
        <p:nvSpPr>
          <p:cNvPr id="6" name="Subtitle">
            <a:extLst>
              <a:ext uri="{FF2B5EF4-FFF2-40B4-BE49-F238E27FC236}">
                <a16:creationId xmlns:a16="http://schemas.microsoft.com/office/drawing/2014/main" id="{2934A4AA-94A2-46BD-9524-BB1118BCD685}"/>
              </a:ext>
            </a:extLst>
          </p:cNvPr>
          <p:cNvSpPr>
            <a:spLocks noGrp="1"/>
          </p:cNvSpPr>
          <p:nvPr>
            <p:ph type="subTitle" idx="1"/>
          </p:nvPr>
        </p:nvSpPr>
        <p:spPr bwMode="black">
          <a:xfrm>
            <a:off x="494189" y="4525630"/>
            <a:ext cx="8831404" cy="914400"/>
          </a:xfrm>
          <a:prstGeom prst="rect">
            <a:avLst/>
          </a:prstGeom>
        </p:spPr>
        <p:txBody>
          <a:bodyPr/>
          <a:lstStyle>
            <a:lvl1pPr marL="0" indent="0" algn="l">
              <a:lnSpc>
                <a:spcPct val="96000"/>
              </a:lnSpc>
              <a:spcBef>
                <a:spcPts val="1200"/>
              </a:spcBef>
              <a:buNone/>
              <a:defRPr sz="2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Title 1">
            <a:extLst>
              <a:ext uri="{FF2B5EF4-FFF2-40B4-BE49-F238E27FC236}">
                <a16:creationId xmlns:a16="http://schemas.microsoft.com/office/drawing/2014/main" id="{D85A8A33-EB30-4E58-9F4F-DB3301E084F5}"/>
              </a:ext>
            </a:extLst>
          </p:cNvPr>
          <p:cNvSpPr>
            <a:spLocks noGrp="1"/>
          </p:cNvSpPr>
          <p:nvPr>
            <p:ph type="title"/>
          </p:nvPr>
        </p:nvSpPr>
        <p:spPr>
          <a:xfrm>
            <a:off x="495298" y="3593167"/>
            <a:ext cx="8829675" cy="722955"/>
          </a:xfrm>
        </p:spPr>
        <p:txBody>
          <a:bodyPr wrap="square">
            <a:spAutoFit/>
          </a:bodyPr>
          <a:lstStyle>
            <a:lvl1pPr>
              <a:lnSpc>
                <a:spcPct val="87000"/>
              </a:lnSpc>
              <a:defRPr sz="5400">
                <a:solidFill>
                  <a:schemeClr val="tx2"/>
                </a:solidFill>
              </a:defRPr>
            </a:lvl1pPr>
          </a:lstStyle>
          <a:p>
            <a:r>
              <a:rPr lang="en-US"/>
              <a:t>Click to edit Master title style</a:t>
            </a:r>
          </a:p>
        </p:txBody>
      </p:sp>
      <p:sp>
        <p:nvSpPr>
          <p:cNvPr id="8" name="TextBox 7">
            <a:extLst>
              <a:ext uri="{FF2B5EF4-FFF2-40B4-BE49-F238E27FC236}">
                <a16:creationId xmlns:a16="http://schemas.microsoft.com/office/drawing/2014/main" id="{9F791B87-171D-B840-B21D-BA358261FEF8}"/>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sz="800" baseline="0" dirty="0">
                <a:solidFill>
                  <a:schemeClr val="accent6">
                    <a:lumMod val="75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4059841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preserve="1" userDrawn="1">
  <p:cSld name="Segue Blue 2">
    <p:bg>
      <p:bgPr>
        <a:solidFill>
          <a:schemeClr val="accent1"/>
        </a:solidFill>
        <a:effectLst/>
      </p:bgPr>
    </p:bg>
    <p:spTree>
      <p:nvGrpSpPr>
        <p:cNvPr id="1" name=""/>
        <p:cNvGrpSpPr/>
        <p:nvPr/>
      </p:nvGrpSpPr>
      <p:grpSpPr>
        <a:xfrm>
          <a:off x="0" y="0"/>
          <a:ext cx="0" cy="0"/>
          <a:chOff x="0" y="0"/>
          <a:chExt cx="0" cy="0"/>
        </a:xfrm>
      </p:grpSpPr>
      <p:sp>
        <p:nvSpPr>
          <p:cNvPr id="24" name="Rectangle: Rounded Corners 23">
            <a:extLst>
              <a:ext uri="{FF2B5EF4-FFF2-40B4-BE49-F238E27FC236}">
                <a16:creationId xmlns:a16="http://schemas.microsoft.com/office/drawing/2014/main" id="{C48B92C6-8BAB-46BE-82E1-29A041E97FB8}"/>
              </a:ext>
            </a:extLst>
          </p:cNvPr>
          <p:cNvSpPr/>
          <p:nvPr userDrawn="1"/>
        </p:nvSpPr>
        <p:spPr bwMode="white">
          <a:xfrm>
            <a:off x="-171450" y="-152401"/>
            <a:ext cx="10904538" cy="6516131"/>
          </a:xfrm>
          <a:prstGeom prst="roundRect">
            <a:avLst>
              <a:gd name="adj" fmla="val 1263"/>
            </a:avLst>
          </a:prstGeom>
          <a:solidFill>
            <a:srgbClr val="214DC9"/>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a:solidFill>
                <a:prstClr val="white"/>
              </a:solidFill>
            </a:endParaRPr>
          </a:p>
        </p:txBody>
      </p:sp>
      <p:sp>
        <p:nvSpPr>
          <p:cNvPr id="12" name="Subtitle">
            <a:extLst>
              <a:ext uri="{FF2B5EF4-FFF2-40B4-BE49-F238E27FC236}">
                <a16:creationId xmlns:a16="http://schemas.microsoft.com/office/drawing/2014/main" id="{26C2B330-CA81-4AC8-9295-95D8B999A52E}"/>
              </a:ext>
            </a:extLst>
          </p:cNvPr>
          <p:cNvSpPr>
            <a:spLocks noGrp="1"/>
          </p:cNvSpPr>
          <p:nvPr>
            <p:ph type="subTitle" idx="1"/>
          </p:nvPr>
        </p:nvSpPr>
        <p:spPr bwMode="black">
          <a:xfrm>
            <a:off x="494189" y="4525630"/>
            <a:ext cx="8831404" cy="914400"/>
          </a:xfrm>
          <a:prstGeom prst="rect">
            <a:avLst/>
          </a:prstGeom>
        </p:spPr>
        <p:txBody>
          <a:bodyPr/>
          <a:lstStyle>
            <a:lvl1pPr marL="0" indent="0" algn="l">
              <a:lnSpc>
                <a:spcPct val="96000"/>
              </a:lnSpc>
              <a:spcBef>
                <a:spcPts val="120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Title 1">
            <a:extLst>
              <a:ext uri="{FF2B5EF4-FFF2-40B4-BE49-F238E27FC236}">
                <a16:creationId xmlns:a16="http://schemas.microsoft.com/office/drawing/2014/main" id="{ADAEEFC9-1B97-4F96-826D-993D38DFD5B6}"/>
              </a:ext>
            </a:extLst>
          </p:cNvPr>
          <p:cNvSpPr>
            <a:spLocks noGrp="1"/>
          </p:cNvSpPr>
          <p:nvPr>
            <p:ph type="title"/>
          </p:nvPr>
        </p:nvSpPr>
        <p:spPr>
          <a:xfrm>
            <a:off x="495298" y="3593167"/>
            <a:ext cx="8829675" cy="722955"/>
          </a:xfrm>
        </p:spPr>
        <p:txBody>
          <a:bodyPr wrap="square">
            <a:spAutoFit/>
          </a:bodyPr>
          <a:lstStyle>
            <a:lvl1pPr>
              <a:lnSpc>
                <a:spcPct val="87000"/>
              </a:lnSpc>
              <a:defRPr sz="5400">
                <a:solidFill>
                  <a:schemeClr val="bg1"/>
                </a:solidFill>
              </a:defRPr>
            </a:lvl1pPr>
          </a:lstStyle>
          <a:p>
            <a:r>
              <a:rPr lang="en-US"/>
              <a:t>Click to edit Master title style</a:t>
            </a:r>
          </a:p>
        </p:txBody>
      </p:sp>
      <p:sp>
        <p:nvSpPr>
          <p:cNvPr id="6" name="TextBox 5">
            <a:extLst>
              <a:ext uri="{FF2B5EF4-FFF2-40B4-BE49-F238E27FC236}">
                <a16:creationId xmlns:a16="http://schemas.microsoft.com/office/drawing/2014/main" id="{A021DA7D-2853-DA40-A8E7-3023F80F1BDE}"/>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sz="800" baseline="0" dirty="0">
                <a:solidFill>
                  <a:schemeClr val="accent2">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5307745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preserve="1" userDrawn="1">
  <p:cSld name="Segue Gun Metal 2">
    <p:bg>
      <p:bgPr>
        <a:solidFill>
          <a:schemeClr val="accent5"/>
        </a:solidFill>
        <a:effectLst/>
      </p:bgPr>
    </p:bg>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5FEC0451-770B-4070-ACD4-0882A0095A6A}"/>
              </a:ext>
            </a:extLst>
          </p:cNvPr>
          <p:cNvSpPr/>
          <p:nvPr userDrawn="1"/>
        </p:nvSpPr>
        <p:spPr bwMode="white">
          <a:xfrm>
            <a:off x="-171450" y="-152401"/>
            <a:ext cx="10904538" cy="6516131"/>
          </a:xfrm>
          <a:prstGeom prst="roundRect">
            <a:avLst>
              <a:gd name="adj" fmla="val 1263"/>
            </a:avLst>
          </a:prstGeom>
          <a:solidFill>
            <a:srgbClr val="44536C"/>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a:solidFill>
                <a:prstClr val="white"/>
              </a:solidFill>
            </a:endParaRPr>
          </a:p>
        </p:txBody>
      </p:sp>
      <p:sp>
        <p:nvSpPr>
          <p:cNvPr id="6" name="Subtitle">
            <a:extLst>
              <a:ext uri="{FF2B5EF4-FFF2-40B4-BE49-F238E27FC236}">
                <a16:creationId xmlns:a16="http://schemas.microsoft.com/office/drawing/2014/main" id="{46569433-1D23-43C7-A01E-9C6E2975369F}"/>
              </a:ext>
            </a:extLst>
          </p:cNvPr>
          <p:cNvSpPr>
            <a:spLocks noGrp="1"/>
          </p:cNvSpPr>
          <p:nvPr>
            <p:ph type="subTitle" idx="1"/>
          </p:nvPr>
        </p:nvSpPr>
        <p:spPr bwMode="black">
          <a:xfrm>
            <a:off x="494189" y="4525630"/>
            <a:ext cx="8831404" cy="914400"/>
          </a:xfrm>
          <a:prstGeom prst="rect">
            <a:avLst/>
          </a:prstGeom>
        </p:spPr>
        <p:txBody>
          <a:bodyPr/>
          <a:lstStyle>
            <a:lvl1pPr marL="0" indent="0" algn="l">
              <a:lnSpc>
                <a:spcPct val="96000"/>
              </a:lnSpc>
              <a:spcBef>
                <a:spcPts val="120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Title 1">
            <a:extLst>
              <a:ext uri="{FF2B5EF4-FFF2-40B4-BE49-F238E27FC236}">
                <a16:creationId xmlns:a16="http://schemas.microsoft.com/office/drawing/2014/main" id="{22E55F0E-7B10-4FDF-B5BD-AF1860F2BF27}"/>
              </a:ext>
            </a:extLst>
          </p:cNvPr>
          <p:cNvSpPr>
            <a:spLocks noGrp="1"/>
          </p:cNvSpPr>
          <p:nvPr>
            <p:ph type="title"/>
          </p:nvPr>
        </p:nvSpPr>
        <p:spPr>
          <a:xfrm>
            <a:off x="495298" y="3593167"/>
            <a:ext cx="8829675" cy="722955"/>
          </a:xfrm>
        </p:spPr>
        <p:txBody>
          <a:bodyPr wrap="square">
            <a:spAutoFit/>
          </a:bodyPr>
          <a:lstStyle>
            <a:lvl1pPr>
              <a:lnSpc>
                <a:spcPct val="87000"/>
              </a:lnSpc>
              <a:defRPr sz="5400">
                <a:solidFill>
                  <a:schemeClr val="bg1"/>
                </a:solidFill>
              </a:defRPr>
            </a:lvl1pPr>
          </a:lstStyle>
          <a:p>
            <a:r>
              <a:rPr lang="en-US"/>
              <a:t>Click to edit Master title style</a:t>
            </a:r>
          </a:p>
        </p:txBody>
      </p:sp>
      <p:sp>
        <p:nvSpPr>
          <p:cNvPr id="8" name="TextBox 7">
            <a:extLst>
              <a:ext uri="{FF2B5EF4-FFF2-40B4-BE49-F238E27FC236}">
                <a16:creationId xmlns:a16="http://schemas.microsoft.com/office/drawing/2014/main" id="{21B99F37-6FCD-294A-A33C-5CBA2E7B9788}"/>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sz="800" baseline="0" dirty="0">
                <a:solidFill>
                  <a:schemeClr val="accent6">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691605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7.xml><?xml version="1.0" encoding="utf-8"?>
<p:sldLayout xmlns:a="http://schemas.openxmlformats.org/drawingml/2006/main" xmlns:r="http://schemas.openxmlformats.org/officeDocument/2006/relationships" xmlns:p="http://schemas.openxmlformats.org/presentationml/2006/main" showMasterSp="0" preserve="1" userDrawn="1">
  <p:cSld name="Segue Midnight 2">
    <p:bg>
      <p:bgPr>
        <a:solidFill>
          <a:schemeClr val="tx2"/>
        </a:solidFill>
        <a:effectLst/>
      </p:bgPr>
    </p:bg>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5850B61F-2463-4E12-B05F-5C04B8EA8B59}"/>
              </a:ext>
            </a:extLst>
          </p:cNvPr>
          <p:cNvSpPr/>
          <p:nvPr userDrawn="1"/>
        </p:nvSpPr>
        <p:spPr bwMode="white">
          <a:xfrm>
            <a:off x="-171450" y="-152401"/>
            <a:ext cx="10904538" cy="6516131"/>
          </a:xfrm>
          <a:prstGeom prst="roundRect">
            <a:avLst>
              <a:gd name="adj" fmla="val 1263"/>
            </a:avLst>
          </a:prstGeom>
          <a:solidFill>
            <a:srgbClr val="092139"/>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a:solidFill>
                <a:prstClr val="white"/>
              </a:solidFill>
            </a:endParaRPr>
          </a:p>
        </p:txBody>
      </p:sp>
      <p:sp>
        <p:nvSpPr>
          <p:cNvPr id="6" name="Subtitle">
            <a:extLst>
              <a:ext uri="{FF2B5EF4-FFF2-40B4-BE49-F238E27FC236}">
                <a16:creationId xmlns:a16="http://schemas.microsoft.com/office/drawing/2014/main" id="{0BF73236-9A00-4737-B99F-8D917394A1B3}"/>
              </a:ext>
            </a:extLst>
          </p:cNvPr>
          <p:cNvSpPr>
            <a:spLocks noGrp="1"/>
          </p:cNvSpPr>
          <p:nvPr>
            <p:ph type="subTitle" idx="1"/>
          </p:nvPr>
        </p:nvSpPr>
        <p:spPr bwMode="black">
          <a:xfrm>
            <a:off x="494189" y="4525630"/>
            <a:ext cx="8831404" cy="914400"/>
          </a:xfrm>
          <a:prstGeom prst="rect">
            <a:avLst/>
          </a:prstGeom>
        </p:spPr>
        <p:txBody>
          <a:bodyPr/>
          <a:lstStyle>
            <a:lvl1pPr marL="0" indent="0" algn="l">
              <a:lnSpc>
                <a:spcPct val="96000"/>
              </a:lnSpc>
              <a:spcBef>
                <a:spcPts val="120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Title 1">
            <a:extLst>
              <a:ext uri="{FF2B5EF4-FFF2-40B4-BE49-F238E27FC236}">
                <a16:creationId xmlns:a16="http://schemas.microsoft.com/office/drawing/2014/main" id="{D43BC7C6-A8F1-4D02-91D6-CBA0AF9DA032}"/>
              </a:ext>
            </a:extLst>
          </p:cNvPr>
          <p:cNvSpPr>
            <a:spLocks noGrp="1"/>
          </p:cNvSpPr>
          <p:nvPr>
            <p:ph type="title"/>
          </p:nvPr>
        </p:nvSpPr>
        <p:spPr>
          <a:xfrm>
            <a:off x="495298" y="3593167"/>
            <a:ext cx="8829675" cy="722955"/>
          </a:xfrm>
        </p:spPr>
        <p:txBody>
          <a:bodyPr wrap="square">
            <a:spAutoFit/>
          </a:bodyPr>
          <a:lstStyle>
            <a:lvl1pPr>
              <a:lnSpc>
                <a:spcPct val="87000"/>
              </a:lnSpc>
              <a:defRPr sz="5400">
                <a:solidFill>
                  <a:schemeClr val="bg1"/>
                </a:solidFill>
              </a:defRPr>
            </a:lvl1pPr>
          </a:lstStyle>
          <a:p>
            <a:r>
              <a:rPr lang="en-US"/>
              <a:t>Click to edit Master title style</a:t>
            </a:r>
          </a:p>
        </p:txBody>
      </p:sp>
      <p:sp>
        <p:nvSpPr>
          <p:cNvPr id="8" name="TextBox 7">
            <a:extLst>
              <a:ext uri="{FF2B5EF4-FFF2-40B4-BE49-F238E27FC236}">
                <a16:creationId xmlns:a16="http://schemas.microsoft.com/office/drawing/2014/main" id="{11DC50CB-427A-2049-BC78-11BFEDC94C1F}"/>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sz="800" baseline="0"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548305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8.xml><?xml version="1.0" encoding="utf-8"?>
<p:sldLayout xmlns:a="http://schemas.openxmlformats.org/drawingml/2006/main" xmlns:r="http://schemas.openxmlformats.org/officeDocument/2006/relationships" xmlns:p="http://schemas.openxmlformats.org/presentationml/2006/main" showMasterSp="0" preserve="1" userDrawn="1">
  <p:cSld name="Quote White">
    <p:bg>
      <p:bgPr>
        <a:gradFill>
          <a:gsLst>
            <a:gs pos="4000">
              <a:schemeClr val="bg1"/>
            </a:gs>
            <a:gs pos="35000">
              <a:schemeClr val="accent6">
                <a:lumMod val="20000"/>
                <a:lumOff val="80000"/>
              </a:schemeClr>
            </a:gs>
            <a:gs pos="100000">
              <a:schemeClr val="accent6">
                <a:lumMod val="40000"/>
                <a:lumOff val="60000"/>
              </a:schemeClr>
            </a:gs>
          </a:gsLst>
          <a:lin ang="2700000" scaled="1"/>
        </a:gradFill>
        <a:effectLst/>
      </p:bgPr>
    </p:bg>
    <p:spTree>
      <p:nvGrpSpPr>
        <p:cNvPr id="1" name=""/>
        <p:cNvGrpSpPr/>
        <p:nvPr/>
      </p:nvGrpSpPr>
      <p:grpSpPr>
        <a:xfrm>
          <a:off x="0" y="0"/>
          <a:ext cx="0" cy="0"/>
          <a:chOff x="0" y="0"/>
          <a:chExt cx="0" cy="0"/>
        </a:xfrm>
      </p:grpSpPr>
      <p:sp>
        <p:nvSpPr>
          <p:cNvPr id="7" name="Text Placeholder 47">
            <a:extLst>
              <a:ext uri="{FF2B5EF4-FFF2-40B4-BE49-F238E27FC236}">
                <a16:creationId xmlns:a16="http://schemas.microsoft.com/office/drawing/2014/main" id="{0A9A91B8-A650-FF42-8B84-8EE8AA9B4732}"/>
              </a:ext>
            </a:extLst>
          </p:cNvPr>
          <p:cNvSpPr>
            <a:spLocks noGrp="1"/>
          </p:cNvSpPr>
          <p:nvPr>
            <p:ph type="body" sz="quarter" idx="11" hasCustomPrompt="1"/>
          </p:nvPr>
        </p:nvSpPr>
        <p:spPr bwMode="black">
          <a:xfrm>
            <a:off x="4054475" y="6120040"/>
            <a:ext cx="7635240" cy="284752"/>
          </a:xfrm>
          <a:prstGeom prst="rect">
            <a:avLst/>
          </a:prstGeom>
        </p:spPr>
        <p:txBody>
          <a:bodyPr anchor="ctr"/>
          <a:lstStyle>
            <a:lvl1pPr marL="0" indent="0" algn="l">
              <a:lnSpc>
                <a:spcPct val="96000"/>
              </a:lnSpc>
              <a:buNone/>
              <a:defRPr sz="16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8" name="Text Placeholder 43">
            <a:extLst>
              <a:ext uri="{FF2B5EF4-FFF2-40B4-BE49-F238E27FC236}">
                <a16:creationId xmlns:a16="http://schemas.microsoft.com/office/drawing/2014/main" id="{B5E7CF3F-BD3B-7D42-BDAB-A4F74F05340E}"/>
              </a:ext>
            </a:extLst>
          </p:cNvPr>
          <p:cNvSpPr>
            <a:spLocks noGrp="1"/>
          </p:cNvSpPr>
          <p:nvPr>
            <p:ph type="body" sz="quarter" idx="10" hasCustomPrompt="1"/>
          </p:nvPr>
        </p:nvSpPr>
        <p:spPr bwMode="black">
          <a:xfrm>
            <a:off x="495301" y="6127695"/>
            <a:ext cx="3200400" cy="269442"/>
          </a:xfrm>
          <a:prstGeom prst="rect">
            <a:avLst/>
          </a:prstGeom>
        </p:spPr>
        <p:txBody>
          <a:bodyPr anchor="ctr"/>
          <a:lstStyle>
            <a:lvl1pPr marL="0" indent="0" algn="l">
              <a:lnSpc>
                <a:spcPct val="90000"/>
              </a:lnSpc>
              <a:spcBef>
                <a:spcPts val="900"/>
              </a:spcBef>
              <a:spcAft>
                <a:spcPts val="900"/>
              </a:spcAft>
              <a:buNone/>
              <a:defRPr sz="1600" b="0">
                <a:solidFill>
                  <a:schemeClr val="accent1"/>
                </a:solidFill>
                <a:latin typeface="+mn-lt"/>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a:t>
            </a:r>
          </a:p>
        </p:txBody>
      </p:sp>
      <p:sp>
        <p:nvSpPr>
          <p:cNvPr id="9" name="Text Placeholder 49">
            <a:extLst>
              <a:ext uri="{FF2B5EF4-FFF2-40B4-BE49-F238E27FC236}">
                <a16:creationId xmlns:a16="http://schemas.microsoft.com/office/drawing/2014/main" id="{82B27882-C065-5746-8F41-9F6ECE7B8919}"/>
              </a:ext>
            </a:extLst>
          </p:cNvPr>
          <p:cNvSpPr>
            <a:spLocks noGrp="1"/>
          </p:cNvSpPr>
          <p:nvPr>
            <p:ph type="body" sz="quarter" idx="12" hasCustomPrompt="1"/>
          </p:nvPr>
        </p:nvSpPr>
        <p:spPr bwMode="black">
          <a:xfrm>
            <a:off x="495299" y="2087461"/>
            <a:ext cx="11201401" cy="2304256"/>
          </a:xfrm>
          <a:prstGeom prst="rect">
            <a:avLst/>
          </a:prstGeom>
        </p:spPr>
        <p:txBody>
          <a:bodyPr anchor="ctr"/>
          <a:lstStyle>
            <a:lvl1pPr marL="0" indent="0" algn="ctr">
              <a:lnSpc>
                <a:spcPct val="90000"/>
              </a:lnSpc>
              <a:spcBef>
                <a:spcPts val="900"/>
              </a:spcBef>
              <a:spcAft>
                <a:spcPts val="900"/>
              </a:spcAft>
              <a:buFont typeface="Microsoft Sans Serif" panose="020B0604020202020204" pitchFamily="34" charset="0"/>
              <a:buChar char="​"/>
              <a:defRPr sz="7200">
                <a:solidFill>
                  <a:schemeClr val="tx2"/>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Enter a quote or big statement here</a:t>
            </a:r>
          </a:p>
        </p:txBody>
      </p:sp>
      <p:sp>
        <p:nvSpPr>
          <p:cNvPr id="6" name="TextBox 5">
            <a:extLst>
              <a:ext uri="{FF2B5EF4-FFF2-40B4-BE49-F238E27FC236}">
                <a16:creationId xmlns:a16="http://schemas.microsoft.com/office/drawing/2014/main" id="{203911EB-8270-F61E-B42D-4149558B2B5E}"/>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sz="800" baseline="0"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986461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preserve="1" userDrawn="1">
  <p:cSld name="Quote Nickel">
    <p:bg>
      <p:bgPr>
        <a:gradFill>
          <a:gsLst>
            <a:gs pos="4000">
              <a:schemeClr val="accent6">
                <a:lumMod val="40000"/>
                <a:lumOff val="60000"/>
              </a:schemeClr>
            </a:gs>
            <a:gs pos="40000">
              <a:schemeClr val="accent6">
                <a:lumMod val="60000"/>
                <a:lumOff val="40000"/>
              </a:schemeClr>
            </a:gs>
            <a:gs pos="100000">
              <a:schemeClr val="accent6"/>
            </a:gs>
          </a:gsLst>
          <a:lin ang="2700000" scaled="1"/>
        </a:gradFill>
        <a:effectLst/>
      </p:bgPr>
    </p:bg>
    <p:spTree>
      <p:nvGrpSpPr>
        <p:cNvPr id="1" name=""/>
        <p:cNvGrpSpPr/>
        <p:nvPr/>
      </p:nvGrpSpPr>
      <p:grpSpPr>
        <a:xfrm>
          <a:off x="0" y="0"/>
          <a:ext cx="0" cy="0"/>
          <a:chOff x="0" y="0"/>
          <a:chExt cx="0" cy="0"/>
        </a:xfrm>
      </p:grpSpPr>
      <p:sp>
        <p:nvSpPr>
          <p:cNvPr id="7" name="Text Placeholder 47">
            <a:extLst>
              <a:ext uri="{FF2B5EF4-FFF2-40B4-BE49-F238E27FC236}">
                <a16:creationId xmlns:a16="http://schemas.microsoft.com/office/drawing/2014/main" id="{A2F7BADB-3391-9744-BEE5-43CB8B0262A2}"/>
              </a:ext>
            </a:extLst>
          </p:cNvPr>
          <p:cNvSpPr>
            <a:spLocks noGrp="1"/>
          </p:cNvSpPr>
          <p:nvPr>
            <p:ph type="body" sz="quarter" idx="11" hasCustomPrompt="1"/>
          </p:nvPr>
        </p:nvSpPr>
        <p:spPr bwMode="black">
          <a:xfrm>
            <a:off x="4054475" y="6120040"/>
            <a:ext cx="7635240" cy="284752"/>
          </a:xfrm>
          <a:prstGeom prst="rect">
            <a:avLst/>
          </a:prstGeom>
        </p:spPr>
        <p:txBody>
          <a:bodyPr anchor="ctr"/>
          <a:lstStyle>
            <a:lvl1pPr marL="0" indent="0" algn="l">
              <a:lnSpc>
                <a:spcPct val="96000"/>
              </a:lnSpc>
              <a:buNone/>
              <a:defRPr sz="16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8" name="Text Placeholder 43">
            <a:extLst>
              <a:ext uri="{FF2B5EF4-FFF2-40B4-BE49-F238E27FC236}">
                <a16:creationId xmlns:a16="http://schemas.microsoft.com/office/drawing/2014/main" id="{233A71B2-4B0B-7C4A-A016-0D15C51DE1F2}"/>
              </a:ext>
            </a:extLst>
          </p:cNvPr>
          <p:cNvSpPr>
            <a:spLocks noGrp="1"/>
          </p:cNvSpPr>
          <p:nvPr>
            <p:ph type="body" sz="quarter" idx="10" hasCustomPrompt="1"/>
          </p:nvPr>
        </p:nvSpPr>
        <p:spPr bwMode="black">
          <a:xfrm>
            <a:off x="495301" y="6127695"/>
            <a:ext cx="3200400" cy="269442"/>
          </a:xfrm>
          <a:prstGeom prst="rect">
            <a:avLst/>
          </a:prstGeom>
        </p:spPr>
        <p:txBody>
          <a:bodyPr anchor="ctr"/>
          <a:lstStyle>
            <a:lvl1pPr marL="0" indent="0" algn="l">
              <a:lnSpc>
                <a:spcPct val="90000"/>
              </a:lnSpc>
              <a:spcBef>
                <a:spcPts val="900"/>
              </a:spcBef>
              <a:spcAft>
                <a:spcPts val="900"/>
              </a:spcAft>
              <a:buNone/>
              <a:defRPr sz="1600" b="0">
                <a:solidFill>
                  <a:schemeClr val="accent1"/>
                </a:solidFill>
                <a:latin typeface="+mn-lt"/>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a:t>
            </a:r>
          </a:p>
        </p:txBody>
      </p:sp>
      <p:sp>
        <p:nvSpPr>
          <p:cNvPr id="9" name="Text Placeholder 49">
            <a:extLst>
              <a:ext uri="{FF2B5EF4-FFF2-40B4-BE49-F238E27FC236}">
                <a16:creationId xmlns:a16="http://schemas.microsoft.com/office/drawing/2014/main" id="{9AEDA435-60E2-A642-AF9F-76D94424393A}"/>
              </a:ext>
            </a:extLst>
          </p:cNvPr>
          <p:cNvSpPr>
            <a:spLocks noGrp="1"/>
          </p:cNvSpPr>
          <p:nvPr>
            <p:ph type="body" sz="quarter" idx="12" hasCustomPrompt="1"/>
          </p:nvPr>
        </p:nvSpPr>
        <p:spPr bwMode="black">
          <a:xfrm>
            <a:off x="495299" y="2087461"/>
            <a:ext cx="11201401" cy="2304256"/>
          </a:xfrm>
          <a:prstGeom prst="rect">
            <a:avLst/>
          </a:prstGeom>
        </p:spPr>
        <p:txBody>
          <a:bodyPr anchor="ctr"/>
          <a:lstStyle>
            <a:lvl1pPr marL="0" indent="0" algn="ctr">
              <a:lnSpc>
                <a:spcPct val="90000"/>
              </a:lnSpc>
              <a:spcBef>
                <a:spcPts val="900"/>
              </a:spcBef>
              <a:spcAft>
                <a:spcPts val="900"/>
              </a:spcAft>
              <a:buFont typeface="Microsoft Sans Serif" panose="020B0604020202020204" pitchFamily="34" charset="0"/>
              <a:buChar char="​"/>
              <a:defRPr sz="7200">
                <a:solidFill>
                  <a:schemeClr val="tx2"/>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Enter a quote or big statement here</a:t>
            </a:r>
          </a:p>
        </p:txBody>
      </p:sp>
      <p:sp>
        <p:nvSpPr>
          <p:cNvPr id="6" name="TextBox 5">
            <a:extLst>
              <a:ext uri="{FF2B5EF4-FFF2-40B4-BE49-F238E27FC236}">
                <a16:creationId xmlns:a16="http://schemas.microsoft.com/office/drawing/2014/main" id="{991A2DA2-4881-0041-B3D1-865CD82059AF}"/>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sz="800" baseline="0" dirty="0">
                <a:solidFill>
                  <a:schemeClr val="accent6">
                    <a:lumMod val="75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619435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Agenda Blue">
    <p:bg>
      <p:bgPr>
        <a:solidFill>
          <a:schemeClr val="accent1"/>
        </a:solidFill>
        <a:effectLst/>
      </p:bgPr>
    </p:bg>
    <p:spTree>
      <p:nvGrpSpPr>
        <p:cNvPr id="1" name=""/>
        <p:cNvGrpSpPr/>
        <p:nvPr/>
      </p:nvGrpSpPr>
      <p:grpSpPr>
        <a:xfrm>
          <a:off x="0" y="0"/>
          <a:ext cx="0" cy="0"/>
          <a:chOff x="0" y="0"/>
          <a:chExt cx="0" cy="0"/>
        </a:xfrm>
      </p:grpSpPr>
      <p:sp>
        <p:nvSpPr>
          <p:cNvPr id="8" name="Content Placeholder 19">
            <a:extLst>
              <a:ext uri="{FF2B5EF4-FFF2-40B4-BE49-F238E27FC236}">
                <a16:creationId xmlns:a16="http://schemas.microsoft.com/office/drawing/2014/main" id="{ED3EDB01-36D6-9E4B-9221-4033FB6D3806}"/>
              </a:ext>
            </a:extLst>
          </p:cNvPr>
          <p:cNvSpPr>
            <a:spLocks noGrp="1"/>
          </p:cNvSpPr>
          <p:nvPr>
            <p:ph sz="quarter" idx="10"/>
          </p:nvPr>
        </p:nvSpPr>
        <p:spPr>
          <a:xfrm>
            <a:off x="777874" y="957452"/>
            <a:ext cx="9253538" cy="5319779"/>
          </a:xfrm>
          <a:prstGeom prst="rect">
            <a:avLst/>
          </a:prstGeom>
        </p:spPr>
        <p:txBody>
          <a:bodyPr>
            <a:normAutofit/>
          </a:bodyPr>
          <a:lstStyle>
            <a:lvl1pPr marL="914400" indent="-914400">
              <a:lnSpc>
                <a:spcPct val="90000"/>
              </a:lnSpc>
              <a:spcBef>
                <a:spcPts val="0"/>
              </a:spcBef>
              <a:spcAft>
                <a:spcPts val="900"/>
              </a:spcAft>
              <a:buClr>
                <a:schemeClr val="bg1"/>
              </a:buClr>
              <a:buFont typeface="+mj-lt"/>
              <a:buAutoNum type="arabicPeriod"/>
              <a:defRPr sz="5400">
                <a:solidFill>
                  <a:schemeClr val="bg1"/>
                </a:solidFill>
              </a:defRPr>
            </a:lvl1pPr>
            <a:lvl2pPr marL="0" indent="0">
              <a:lnSpc>
                <a:spcPct val="107000"/>
              </a:lnSpc>
              <a:spcBef>
                <a:spcPts val="0"/>
              </a:spcBef>
              <a:spcAft>
                <a:spcPts val="1800"/>
              </a:spcAft>
              <a:buClr>
                <a:schemeClr val="bg1"/>
              </a:buClr>
              <a:buFont typeface="+mj-lt"/>
              <a:buNone/>
              <a:defRPr sz="5400">
                <a:solidFill>
                  <a:schemeClr val="bg1"/>
                </a:solidFill>
              </a:defRPr>
            </a:lvl2pPr>
            <a:lvl3pPr marL="342900" indent="-342900">
              <a:lnSpc>
                <a:spcPct val="107000"/>
              </a:lnSpc>
              <a:spcBef>
                <a:spcPts val="0"/>
              </a:spcBef>
              <a:spcAft>
                <a:spcPts val="1800"/>
              </a:spcAft>
              <a:buClr>
                <a:schemeClr val="bg1"/>
              </a:buClr>
              <a:buFont typeface="+mj-lt"/>
              <a:buAutoNum type="arabicPeriod"/>
              <a:defRPr sz="5400">
                <a:solidFill>
                  <a:schemeClr val="bg1"/>
                </a:solidFill>
              </a:defRPr>
            </a:lvl3pPr>
            <a:lvl4pPr marL="342900" indent="-342900">
              <a:lnSpc>
                <a:spcPct val="107000"/>
              </a:lnSpc>
              <a:spcBef>
                <a:spcPts val="0"/>
              </a:spcBef>
              <a:spcAft>
                <a:spcPts val="1800"/>
              </a:spcAft>
              <a:buClr>
                <a:schemeClr val="bg1"/>
              </a:buClr>
              <a:buFont typeface="+mj-lt"/>
              <a:buAutoNum type="arabicPeriod"/>
              <a:defRPr sz="5400">
                <a:solidFill>
                  <a:schemeClr val="bg1"/>
                </a:solidFill>
              </a:defRPr>
            </a:lvl4pPr>
            <a:lvl5pPr marL="342900" indent="-342900">
              <a:lnSpc>
                <a:spcPct val="107000"/>
              </a:lnSpc>
              <a:spcBef>
                <a:spcPts val="0"/>
              </a:spcBef>
              <a:spcAft>
                <a:spcPts val="1800"/>
              </a:spcAft>
              <a:buClr>
                <a:schemeClr val="bg1"/>
              </a:buClr>
              <a:buFont typeface="+mj-lt"/>
              <a:buAutoNum type="arabicPeriod"/>
              <a:defRPr sz="5400">
                <a:solidFill>
                  <a:schemeClr val="bg1"/>
                </a:solidFill>
              </a:defRPr>
            </a:lvl5pPr>
          </a:lstStyle>
          <a:p>
            <a:pPr lvl="0"/>
            <a:r>
              <a:rPr lang="en-US"/>
              <a:t>Click to edit Master text styles</a:t>
            </a:r>
          </a:p>
        </p:txBody>
      </p:sp>
      <p:sp>
        <p:nvSpPr>
          <p:cNvPr id="5" name="TextBox 4">
            <a:extLst>
              <a:ext uri="{FF2B5EF4-FFF2-40B4-BE49-F238E27FC236}">
                <a16:creationId xmlns:a16="http://schemas.microsoft.com/office/drawing/2014/main" id="{29C0BAD8-16D5-E84A-B280-67E84109BBA2}"/>
              </a:ext>
            </a:extLst>
          </p:cNvPr>
          <p:cNvSpPr txBox="1"/>
          <p:nvPr userDrawn="1"/>
        </p:nvSpPr>
        <p:spPr>
          <a:xfrm rot="5400000">
            <a:off x="8435813" y="2737543"/>
            <a:ext cx="5288307" cy="1559722"/>
          </a:xfrm>
          <a:prstGeom prst="rect">
            <a:avLst/>
          </a:prstGeom>
          <a:noFill/>
          <a:effectLst/>
        </p:spPr>
        <p:txBody>
          <a:bodyPr wrap="none" lIns="0" tIns="0" rIns="0" bIns="0" rtlCol="0">
            <a:spAutoFit/>
          </a:bodyPr>
          <a:lstStyle/>
          <a:p>
            <a:pPr algn="ctr">
              <a:lnSpc>
                <a:spcPct val="87000"/>
              </a:lnSpc>
              <a:spcBef>
                <a:spcPct val="0"/>
              </a:spcBef>
              <a:defRPr/>
            </a:pPr>
            <a:r>
              <a:rPr lang="en-US" sz="11650" dirty="0">
                <a:solidFill>
                  <a:srgbClr val="214ACD"/>
                </a:solidFill>
                <a:effectLst>
                  <a:innerShdw blurRad="38100" dist="25400" dir="8100000">
                    <a:prstClr val="black">
                      <a:alpha val="50000"/>
                    </a:prstClr>
                  </a:innerShdw>
                </a:effectLst>
              </a:rPr>
              <a:t>Agenda</a:t>
            </a:r>
          </a:p>
        </p:txBody>
      </p:sp>
      <p:sp>
        <p:nvSpPr>
          <p:cNvPr id="10" name="TextBox 9">
            <a:extLst>
              <a:ext uri="{FF2B5EF4-FFF2-40B4-BE49-F238E27FC236}">
                <a16:creationId xmlns:a16="http://schemas.microsoft.com/office/drawing/2014/main" id="{70776204-764E-2844-9DCD-91A3C29BB96D}"/>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2">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998318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dt="0"/>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preserve="1" userDrawn="1">
  <p:cSld name="Quote Blue">
    <p:bg>
      <p:bgPr>
        <a:gradFill>
          <a:gsLst>
            <a:gs pos="4000">
              <a:srgbClr val="355FE0"/>
            </a:gs>
            <a:gs pos="35000">
              <a:schemeClr val="accent1"/>
            </a:gs>
            <a:gs pos="100000">
              <a:srgbClr val="0033B4"/>
            </a:gs>
          </a:gsLst>
          <a:lin ang="2700000" scaled="1"/>
        </a:gradFill>
        <a:effectLst/>
      </p:bgPr>
    </p:bg>
    <p:spTree>
      <p:nvGrpSpPr>
        <p:cNvPr id="1" name=""/>
        <p:cNvGrpSpPr/>
        <p:nvPr/>
      </p:nvGrpSpPr>
      <p:grpSpPr>
        <a:xfrm>
          <a:off x="0" y="0"/>
          <a:ext cx="0" cy="0"/>
          <a:chOff x="0" y="0"/>
          <a:chExt cx="0" cy="0"/>
        </a:xfrm>
      </p:grpSpPr>
      <p:sp>
        <p:nvSpPr>
          <p:cNvPr id="11" name="Text Placeholder 47">
            <a:extLst>
              <a:ext uri="{FF2B5EF4-FFF2-40B4-BE49-F238E27FC236}">
                <a16:creationId xmlns:a16="http://schemas.microsoft.com/office/drawing/2014/main" id="{BAC4BF12-B8EA-F047-93AC-C45226964A8D}"/>
              </a:ext>
            </a:extLst>
          </p:cNvPr>
          <p:cNvSpPr>
            <a:spLocks noGrp="1"/>
          </p:cNvSpPr>
          <p:nvPr>
            <p:ph type="body" sz="quarter" idx="11" hasCustomPrompt="1"/>
          </p:nvPr>
        </p:nvSpPr>
        <p:spPr bwMode="black">
          <a:xfrm>
            <a:off x="4054475" y="6120121"/>
            <a:ext cx="7635240" cy="284752"/>
          </a:xfrm>
          <a:prstGeom prst="rect">
            <a:avLst/>
          </a:prstGeom>
        </p:spPr>
        <p:txBody>
          <a:bodyPr anchor="ctr"/>
          <a:lstStyle>
            <a:lvl1pPr marL="0" indent="0" algn="l">
              <a:lnSpc>
                <a:spcPct val="96000"/>
              </a:lnSpc>
              <a:buNone/>
              <a:defRPr sz="1600">
                <a:solidFill>
                  <a:schemeClr val="bg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9" name="Text Placeholder 43">
            <a:extLst>
              <a:ext uri="{FF2B5EF4-FFF2-40B4-BE49-F238E27FC236}">
                <a16:creationId xmlns:a16="http://schemas.microsoft.com/office/drawing/2014/main" id="{3278FA1E-1A1D-1D48-908F-C0816E40AB17}"/>
              </a:ext>
            </a:extLst>
          </p:cNvPr>
          <p:cNvSpPr>
            <a:spLocks noGrp="1"/>
          </p:cNvSpPr>
          <p:nvPr>
            <p:ph type="body" sz="quarter" idx="10" hasCustomPrompt="1"/>
          </p:nvPr>
        </p:nvSpPr>
        <p:spPr bwMode="black">
          <a:xfrm>
            <a:off x="502285" y="6120040"/>
            <a:ext cx="3200400" cy="269442"/>
          </a:xfrm>
          <a:prstGeom prst="rect">
            <a:avLst/>
          </a:prstGeom>
        </p:spPr>
        <p:txBody>
          <a:bodyPr anchor="ctr"/>
          <a:lstStyle>
            <a:lvl1pPr marL="0" indent="0" algn="l">
              <a:lnSpc>
                <a:spcPct val="90000"/>
              </a:lnSpc>
              <a:spcBef>
                <a:spcPts val="900"/>
              </a:spcBef>
              <a:spcAft>
                <a:spcPts val="900"/>
              </a:spcAft>
              <a:buNone/>
              <a:defRPr sz="1600" b="0">
                <a:solidFill>
                  <a:schemeClr val="bg1"/>
                </a:solidFill>
                <a:latin typeface="+mn-lt"/>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a:t>
            </a:r>
          </a:p>
        </p:txBody>
      </p:sp>
      <p:sp>
        <p:nvSpPr>
          <p:cNvPr id="12" name="Text Placeholder 49">
            <a:extLst>
              <a:ext uri="{FF2B5EF4-FFF2-40B4-BE49-F238E27FC236}">
                <a16:creationId xmlns:a16="http://schemas.microsoft.com/office/drawing/2014/main" id="{2F54F312-D712-9F4D-8B66-773B1F3A753E}"/>
              </a:ext>
            </a:extLst>
          </p:cNvPr>
          <p:cNvSpPr>
            <a:spLocks noGrp="1"/>
          </p:cNvSpPr>
          <p:nvPr>
            <p:ph type="body" sz="quarter" idx="12" hasCustomPrompt="1"/>
          </p:nvPr>
        </p:nvSpPr>
        <p:spPr bwMode="black">
          <a:xfrm>
            <a:off x="495299" y="2087461"/>
            <a:ext cx="11201401" cy="2304256"/>
          </a:xfrm>
          <a:prstGeom prst="rect">
            <a:avLst/>
          </a:prstGeom>
        </p:spPr>
        <p:txBody>
          <a:bodyPr anchor="ctr"/>
          <a:lstStyle>
            <a:lvl1pPr marL="0" indent="0" algn="ctr">
              <a:lnSpc>
                <a:spcPct val="90000"/>
              </a:lnSpc>
              <a:spcBef>
                <a:spcPts val="900"/>
              </a:spcBef>
              <a:spcAft>
                <a:spcPts val="900"/>
              </a:spcAft>
              <a:buFont typeface="Microsoft Sans Serif" panose="020B0604020202020204" pitchFamily="34" charset="0"/>
              <a:buChar char="​"/>
              <a:defRPr sz="72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Enter a quote or big statement here</a:t>
            </a:r>
          </a:p>
        </p:txBody>
      </p:sp>
      <p:sp>
        <p:nvSpPr>
          <p:cNvPr id="7" name="TextBox 6">
            <a:extLst>
              <a:ext uri="{FF2B5EF4-FFF2-40B4-BE49-F238E27FC236}">
                <a16:creationId xmlns:a16="http://schemas.microsoft.com/office/drawing/2014/main" id="{A4785F6F-9012-B34D-9137-F9A437AD9473}"/>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sz="800" baseline="0" dirty="0">
                <a:solidFill>
                  <a:schemeClr val="accent2">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7796564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1.xml><?xml version="1.0" encoding="utf-8"?>
<p:sldLayout xmlns:a="http://schemas.openxmlformats.org/drawingml/2006/main" xmlns:r="http://schemas.openxmlformats.org/officeDocument/2006/relationships" xmlns:p="http://schemas.openxmlformats.org/presentationml/2006/main" showMasterSp="0" preserve="1" userDrawn="1">
  <p:cSld name="Quote Gunmetal">
    <p:bg>
      <p:bgPr>
        <a:gradFill>
          <a:gsLst>
            <a:gs pos="4000">
              <a:srgbClr val="586B8A"/>
            </a:gs>
            <a:gs pos="35000">
              <a:schemeClr val="accent5"/>
            </a:gs>
            <a:gs pos="100000">
              <a:srgbClr val="2F394B"/>
            </a:gs>
          </a:gsLst>
          <a:lin ang="2700000" scaled="1"/>
        </a:gradFill>
        <a:effectLst/>
      </p:bgPr>
    </p:bg>
    <p:spTree>
      <p:nvGrpSpPr>
        <p:cNvPr id="1" name=""/>
        <p:cNvGrpSpPr/>
        <p:nvPr/>
      </p:nvGrpSpPr>
      <p:grpSpPr>
        <a:xfrm>
          <a:off x="0" y="0"/>
          <a:ext cx="0" cy="0"/>
          <a:chOff x="0" y="0"/>
          <a:chExt cx="0" cy="0"/>
        </a:xfrm>
      </p:grpSpPr>
      <p:sp>
        <p:nvSpPr>
          <p:cNvPr id="5" name="Text Placeholder 47">
            <a:extLst>
              <a:ext uri="{FF2B5EF4-FFF2-40B4-BE49-F238E27FC236}">
                <a16:creationId xmlns:a16="http://schemas.microsoft.com/office/drawing/2014/main" id="{FA5C1A55-A7FD-634C-A0DD-2F5E7ED9633F}"/>
              </a:ext>
            </a:extLst>
          </p:cNvPr>
          <p:cNvSpPr>
            <a:spLocks noGrp="1"/>
          </p:cNvSpPr>
          <p:nvPr>
            <p:ph type="body" sz="quarter" idx="11" hasCustomPrompt="1"/>
          </p:nvPr>
        </p:nvSpPr>
        <p:spPr bwMode="black">
          <a:xfrm>
            <a:off x="4054475" y="6127695"/>
            <a:ext cx="7635240" cy="284752"/>
          </a:xfrm>
          <a:prstGeom prst="rect">
            <a:avLst/>
          </a:prstGeom>
        </p:spPr>
        <p:txBody>
          <a:bodyPr anchor="ctr"/>
          <a:lstStyle>
            <a:lvl1pPr marL="0" indent="0" algn="l">
              <a:lnSpc>
                <a:spcPct val="96000"/>
              </a:lnSpc>
              <a:buNone/>
              <a:defRPr sz="1600">
                <a:solidFill>
                  <a:schemeClr val="accent2">
                    <a:lumMod val="60000"/>
                    <a:lumOff val="40000"/>
                  </a:schemeClr>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8" name="Text Placeholder 43">
            <a:extLst>
              <a:ext uri="{FF2B5EF4-FFF2-40B4-BE49-F238E27FC236}">
                <a16:creationId xmlns:a16="http://schemas.microsoft.com/office/drawing/2014/main" id="{3AFEEAB1-7A23-D941-BDA6-524848C38751}"/>
              </a:ext>
            </a:extLst>
          </p:cNvPr>
          <p:cNvSpPr>
            <a:spLocks noGrp="1"/>
          </p:cNvSpPr>
          <p:nvPr>
            <p:ph type="body" sz="quarter" idx="10" hasCustomPrompt="1"/>
          </p:nvPr>
        </p:nvSpPr>
        <p:spPr bwMode="black">
          <a:xfrm>
            <a:off x="504826" y="6120040"/>
            <a:ext cx="3200400" cy="269442"/>
          </a:xfrm>
          <a:prstGeom prst="rect">
            <a:avLst/>
          </a:prstGeom>
        </p:spPr>
        <p:txBody>
          <a:bodyPr anchor="ctr"/>
          <a:lstStyle>
            <a:lvl1pPr marL="0" indent="0" algn="l">
              <a:lnSpc>
                <a:spcPct val="90000"/>
              </a:lnSpc>
              <a:spcBef>
                <a:spcPts val="900"/>
              </a:spcBef>
              <a:spcAft>
                <a:spcPts val="900"/>
              </a:spcAft>
              <a:buNone/>
              <a:defRPr sz="1600" b="0">
                <a:solidFill>
                  <a:schemeClr val="accent2">
                    <a:lumMod val="60000"/>
                    <a:lumOff val="40000"/>
                  </a:schemeClr>
                </a:solidFill>
                <a:latin typeface="+mn-lt"/>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a:t>
            </a:r>
          </a:p>
        </p:txBody>
      </p:sp>
      <p:sp>
        <p:nvSpPr>
          <p:cNvPr id="9" name="Text Placeholder 49">
            <a:extLst>
              <a:ext uri="{FF2B5EF4-FFF2-40B4-BE49-F238E27FC236}">
                <a16:creationId xmlns:a16="http://schemas.microsoft.com/office/drawing/2014/main" id="{14862A1D-6971-7649-A4FD-7FF52B799757}"/>
              </a:ext>
            </a:extLst>
          </p:cNvPr>
          <p:cNvSpPr>
            <a:spLocks noGrp="1"/>
          </p:cNvSpPr>
          <p:nvPr>
            <p:ph type="body" sz="quarter" idx="12" hasCustomPrompt="1"/>
          </p:nvPr>
        </p:nvSpPr>
        <p:spPr bwMode="black">
          <a:xfrm>
            <a:off x="495299" y="2087461"/>
            <a:ext cx="11201401" cy="2304256"/>
          </a:xfrm>
          <a:prstGeom prst="rect">
            <a:avLst/>
          </a:prstGeom>
        </p:spPr>
        <p:txBody>
          <a:bodyPr anchor="ctr"/>
          <a:lstStyle>
            <a:lvl1pPr marL="0" indent="0" algn="ctr">
              <a:lnSpc>
                <a:spcPct val="90000"/>
              </a:lnSpc>
              <a:spcBef>
                <a:spcPts val="900"/>
              </a:spcBef>
              <a:spcAft>
                <a:spcPts val="900"/>
              </a:spcAft>
              <a:buFont typeface="Microsoft Sans Serif" panose="020B0604020202020204" pitchFamily="34" charset="0"/>
              <a:buChar char="​"/>
              <a:defRPr sz="72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Enter a quote or big statement here</a:t>
            </a:r>
          </a:p>
        </p:txBody>
      </p:sp>
      <p:sp>
        <p:nvSpPr>
          <p:cNvPr id="6" name="TextBox 5">
            <a:extLst>
              <a:ext uri="{FF2B5EF4-FFF2-40B4-BE49-F238E27FC236}">
                <a16:creationId xmlns:a16="http://schemas.microsoft.com/office/drawing/2014/main" id="{760A6F2D-E69A-9E46-8950-23F4CE879311}"/>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sz="800" baseline="0" dirty="0">
                <a:solidFill>
                  <a:schemeClr val="accent6">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3062289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2.xml><?xml version="1.0" encoding="utf-8"?>
<p:sldLayout xmlns:a="http://schemas.openxmlformats.org/drawingml/2006/main" xmlns:r="http://schemas.openxmlformats.org/officeDocument/2006/relationships" xmlns:p="http://schemas.openxmlformats.org/presentationml/2006/main" showMasterSp="0" preserve="1" userDrawn="1">
  <p:cSld name="Quote Midnight">
    <p:bg>
      <p:bgPr>
        <a:gradFill>
          <a:gsLst>
            <a:gs pos="4000">
              <a:srgbClr val="0F3459"/>
            </a:gs>
            <a:gs pos="35000">
              <a:schemeClr val="tx2"/>
            </a:gs>
            <a:gs pos="100000">
              <a:srgbClr val="05111D"/>
            </a:gs>
          </a:gsLst>
          <a:lin ang="2700000" scaled="1"/>
        </a:gradFill>
        <a:effectLst/>
      </p:bgPr>
    </p:bg>
    <p:spTree>
      <p:nvGrpSpPr>
        <p:cNvPr id="1" name=""/>
        <p:cNvGrpSpPr/>
        <p:nvPr/>
      </p:nvGrpSpPr>
      <p:grpSpPr>
        <a:xfrm>
          <a:off x="0" y="0"/>
          <a:ext cx="0" cy="0"/>
          <a:chOff x="0" y="0"/>
          <a:chExt cx="0" cy="0"/>
        </a:xfrm>
      </p:grpSpPr>
      <p:sp>
        <p:nvSpPr>
          <p:cNvPr id="5" name="Text Placeholder 47">
            <a:extLst>
              <a:ext uri="{FF2B5EF4-FFF2-40B4-BE49-F238E27FC236}">
                <a16:creationId xmlns:a16="http://schemas.microsoft.com/office/drawing/2014/main" id="{3FDFC356-FA50-5545-9192-D32F635E6175}"/>
              </a:ext>
            </a:extLst>
          </p:cNvPr>
          <p:cNvSpPr>
            <a:spLocks noGrp="1"/>
          </p:cNvSpPr>
          <p:nvPr>
            <p:ph type="body" sz="quarter" idx="11" hasCustomPrompt="1"/>
          </p:nvPr>
        </p:nvSpPr>
        <p:spPr bwMode="black">
          <a:xfrm>
            <a:off x="4054475" y="6120040"/>
            <a:ext cx="7635240" cy="284752"/>
          </a:xfrm>
          <a:prstGeom prst="rect">
            <a:avLst/>
          </a:prstGeom>
        </p:spPr>
        <p:txBody>
          <a:bodyPr anchor="ctr"/>
          <a:lstStyle>
            <a:lvl1pPr marL="0" indent="0" algn="l">
              <a:lnSpc>
                <a:spcPct val="96000"/>
              </a:lnSpc>
              <a:buNone/>
              <a:defRPr sz="1600">
                <a:solidFill>
                  <a:schemeClr val="accent3"/>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8" name="Text Placeholder 43">
            <a:extLst>
              <a:ext uri="{FF2B5EF4-FFF2-40B4-BE49-F238E27FC236}">
                <a16:creationId xmlns:a16="http://schemas.microsoft.com/office/drawing/2014/main" id="{C7A35B22-84BA-4942-9B72-5B1075329A9B}"/>
              </a:ext>
            </a:extLst>
          </p:cNvPr>
          <p:cNvSpPr>
            <a:spLocks noGrp="1"/>
          </p:cNvSpPr>
          <p:nvPr>
            <p:ph type="body" sz="quarter" idx="10" hasCustomPrompt="1"/>
          </p:nvPr>
        </p:nvSpPr>
        <p:spPr bwMode="black">
          <a:xfrm>
            <a:off x="495299" y="6131915"/>
            <a:ext cx="3200400" cy="269442"/>
          </a:xfrm>
          <a:prstGeom prst="rect">
            <a:avLst/>
          </a:prstGeom>
        </p:spPr>
        <p:txBody>
          <a:bodyPr anchor="ctr"/>
          <a:lstStyle>
            <a:lvl1pPr marL="0" indent="0" algn="l">
              <a:lnSpc>
                <a:spcPct val="90000"/>
              </a:lnSpc>
              <a:spcBef>
                <a:spcPts val="900"/>
              </a:spcBef>
              <a:spcAft>
                <a:spcPts val="900"/>
              </a:spcAft>
              <a:buNone/>
              <a:defRPr sz="1600" b="0">
                <a:solidFill>
                  <a:schemeClr val="accent3"/>
                </a:solidFill>
                <a:latin typeface="+mn-lt"/>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a:t>
            </a:r>
          </a:p>
        </p:txBody>
      </p:sp>
      <p:sp>
        <p:nvSpPr>
          <p:cNvPr id="9" name="Text Placeholder 49">
            <a:extLst>
              <a:ext uri="{FF2B5EF4-FFF2-40B4-BE49-F238E27FC236}">
                <a16:creationId xmlns:a16="http://schemas.microsoft.com/office/drawing/2014/main" id="{E0666273-162B-D24C-AF15-5645BD21EA4B}"/>
              </a:ext>
            </a:extLst>
          </p:cNvPr>
          <p:cNvSpPr>
            <a:spLocks noGrp="1"/>
          </p:cNvSpPr>
          <p:nvPr>
            <p:ph type="body" sz="quarter" idx="12" hasCustomPrompt="1"/>
          </p:nvPr>
        </p:nvSpPr>
        <p:spPr bwMode="black">
          <a:xfrm>
            <a:off x="495299" y="2087461"/>
            <a:ext cx="11201401" cy="2304256"/>
          </a:xfrm>
          <a:prstGeom prst="rect">
            <a:avLst/>
          </a:prstGeom>
        </p:spPr>
        <p:txBody>
          <a:bodyPr anchor="ctr"/>
          <a:lstStyle>
            <a:lvl1pPr marL="0" indent="0" algn="ctr">
              <a:lnSpc>
                <a:spcPct val="90000"/>
              </a:lnSpc>
              <a:spcBef>
                <a:spcPts val="900"/>
              </a:spcBef>
              <a:spcAft>
                <a:spcPts val="900"/>
              </a:spcAft>
              <a:buFont typeface="Microsoft Sans Serif" panose="020B0604020202020204" pitchFamily="34" charset="0"/>
              <a:buChar char="​"/>
              <a:defRPr sz="72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Enter a quote or big statement here</a:t>
            </a:r>
          </a:p>
        </p:txBody>
      </p:sp>
      <p:sp>
        <p:nvSpPr>
          <p:cNvPr id="6" name="TextBox 5">
            <a:extLst>
              <a:ext uri="{FF2B5EF4-FFF2-40B4-BE49-F238E27FC236}">
                <a16:creationId xmlns:a16="http://schemas.microsoft.com/office/drawing/2014/main" id="{6CCCA2F2-B9AA-3E47-8215-C015C839EAF8}"/>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sz="800" baseline="0"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6003202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preserve="1" userDrawn="1">
  <p:cSld name="Thank You White">
    <p:bg>
      <p:bgPr>
        <a:solidFill>
          <a:schemeClr val="bg1"/>
        </a:solidFill>
        <a:effectLst/>
      </p:bgPr>
    </p:bg>
    <p:spTree>
      <p:nvGrpSpPr>
        <p:cNvPr id="1" name=""/>
        <p:cNvGrpSpPr/>
        <p:nvPr/>
      </p:nvGrpSpPr>
      <p:grpSpPr>
        <a:xfrm>
          <a:off x="0" y="0"/>
          <a:ext cx="0" cy="0"/>
          <a:chOff x="0" y="0"/>
          <a:chExt cx="0" cy="0"/>
        </a:xfrm>
      </p:grpSpPr>
      <p:sp>
        <p:nvSpPr>
          <p:cNvPr id="24" name="Rectangle: Rounded Corners 16">
            <a:extLst>
              <a:ext uri="{FF2B5EF4-FFF2-40B4-BE49-F238E27FC236}">
                <a16:creationId xmlns:a16="http://schemas.microsoft.com/office/drawing/2014/main" id="{3DFD4707-7D72-477C-BAE7-E84DFEA41F3D}"/>
              </a:ext>
            </a:extLst>
          </p:cNvPr>
          <p:cNvSpPr/>
          <p:nvPr userDrawn="1"/>
        </p:nvSpPr>
        <p:spPr>
          <a:xfrm>
            <a:off x="465622" y="4935112"/>
            <a:ext cx="11234664" cy="1922888"/>
          </a:xfrm>
          <a:custGeom>
            <a:avLst/>
            <a:gdLst>
              <a:gd name="connsiteX0" fmla="*/ 0 w 11234664"/>
              <a:gd name="connsiteY0" fmla="*/ 74943 h 2225161"/>
              <a:gd name="connsiteX1" fmla="*/ 74943 w 11234664"/>
              <a:gd name="connsiteY1" fmla="*/ 0 h 2225161"/>
              <a:gd name="connsiteX2" fmla="*/ 11159721 w 11234664"/>
              <a:gd name="connsiteY2" fmla="*/ 0 h 2225161"/>
              <a:gd name="connsiteX3" fmla="*/ 11234664 w 11234664"/>
              <a:gd name="connsiteY3" fmla="*/ 74943 h 2225161"/>
              <a:gd name="connsiteX4" fmla="*/ 11234664 w 11234664"/>
              <a:gd name="connsiteY4" fmla="*/ 2150218 h 2225161"/>
              <a:gd name="connsiteX5" fmla="*/ 11159721 w 11234664"/>
              <a:gd name="connsiteY5" fmla="*/ 2225161 h 2225161"/>
              <a:gd name="connsiteX6" fmla="*/ 74943 w 11234664"/>
              <a:gd name="connsiteY6" fmla="*/ 2225161 h 2225161"/>
              <a:gd name="connsiteX7" fmla="*/ 0 w 11234664"/>
              <a:gd name="connsiteY7" fmla="*/ 2150218 h 2225161"/>
              <a:gd name="connsiteX8" fmla="*/ 0 w 11234664"/>
              <a:gd name="connsiteY8" fmla="*/ 74943 h 2225161"/>
              <a:gd name="connsiteX0" fmla="*/ 0 w 11234664"/>
              <a:gd name="connsiteY0" fmla="*/ 74943 h 2225161"/>
              <a:gd name="connsiteX1" fmla="*/ 74943 w 11234664"/>
              <a:gd name="connsiteY1" fmla="*/ 0 h 2225161"/>
              <a:gd name="connsiteX2" fmla="*/ 11159721 w 11234664"/>
              <a:gd name="connsiteY2" fmla="*/ 0 h 2225161"/>
              <a:gd name="connsiteX3" fmla="*/ 11234664 w 11234664"/>
              <a:gd name="connsiteY3" fmla="*/ 74943 h 2225161"/>
              <a:gd name="connsiteX4" fmla="*/ 11234664 w 11234664"/>
              <a:gd name="connsiteY4" fmla="*/ 2150218 h 2225161"/>
              <a:gd name="connsiteX5" fmla="*/ 11159721 w 11234664"/>
              <a:gd name="connsiteY5" fmla="*/ 2225161 h 2225161"/>
              <a:gd name="connsiteX6" fmla="*/ 0 w 11234664"/>
              <a:gd name="connsiteY6" fmla="*/ 2150218 h 2225161"/>
              <a:gd name="connsiteX7" fmla="*/ 0 w 11234664"/>
              <a:gd name="connsiteY7" fmla="*/ 74943 h 2225161"/>
              <a:gd name="connsiteX0" fmla="*/ 0 w 11234664"/>
              <a:gd name="connsiteY0" fmla="*/ 74943 h 2409627"/>
              <a:gd name="connsiteX1" fmla="*/ 74943 w 11234664"/>
              <a:gd name="connsiteY1" fmla="*/ 0 h 2409627"/>
              <a:gd name="connsiteX2" fmla="*/ 11159721 w 11234664"/>
              <a:gd name="connsiteY2" fmla="*/ 0 h 2409627"/>
              <a:gd name="connsiteX3" fmla="*/ 11234664 w 11234664"/>
              <a:gd name="connsiteY3" fmla="*/ 74943 h 2409627"/>
              <a:gd name="connsiteX4" fmla="*/ 11234664 w 11234664"/>
              <a:gd name="connsiteY4" fmla="*/ 2150218 h 2409627"/>
              <a:gd name="connsiteX5" fmla="*/ 0 w 11234664"/>
              <a:gd name="connsiteY5" fmla="*/ 2150218 h 2409627"/>
              <a:gd name="connsiteX6" fmla="*/ 0 w 11234664"/>
              <a:gd name="connsiteY6" fmla="*/ 74943 h 2409627"/>
              <a:gd name="connsiteX0" fmla="*/ 0 w 11234664"/>
              <a:gd name="connsiteY0" fmla="*/ 74943 h 2303942"/>
              <a:gd name="connsiteX1" fmla="*/ 74943 w 11234664"/>
              <a:gd name="connsiteY1" fmla="*/ 0 h 2303942"/>
              <a:gd name="connsiteX2" fmla="*/ 11159721 w 11234664"/>
              <a:gd name="connsiteY2" fmla="*/ 0 h 2303942"/>
              <a:gd name="connsiteX3" fmla="*/ 11234664 w 11234664"/>
              <a:gd name="connsiteY3" fmla="*/ 74943 h 2303942"/>
              <a:gd name="connsiteX4" fmla="*/ 11234664 w 11234664"/>
              <a:gd name="connsiteY4" fmla="*/ 2150218 h 2303942"/>
              <a:gd name="connsiteX5" fmla="*/ 0 w 11234664"/>
              <a:gd name="connsiteY5" fmla="*/ 2150218 h 2303942"/>
              <a:gd name="connsiteX6" fmla="*/ 0 w 11234664"/>
              <a:gd name="connsiteY6" fmla="*/ 74943 h 2303942"/>
              <a:gd name="connsiteX0" fmla="*/ 0 w 11234664"/>
              <a:gd name="connsiteY0" fmla="*/ 74943 h 2150218"/>
              <a:gd name="connsiteX1" fmla="*/ 74943 w 11234664"/>
              <a:gd name="connsiteY1" fmla="*/ 0 h 2150218"/>
              <a:gd name="connsiteX2" fmla="*/ 11159721 w 11234664"/>
              <a:gd name="connsiteY2" fmla="*/ 0 h 2150218"/>
              <a:gd name="connsiteX3" fmla="*/ 11234664 w 11234664"/>
              <a:gd name="connsiteY3" fmla="*/ 74943 h 2150218"/>
              <a:gd name="connsiteX4" fmla="*/ 11234664 w 11234664"/>
              <a:gd name="connsiteY4" fmla="*/ 2150218 h 2150218"/>
              <a:gd name="connsiteX5" fmla="*/ 0 w 11234664"/>
              <a:gd name="connsiteY5" fmla="*/ 2150218 h 2150218"/>
              <a:gd name="connsiteX6" fmla="*/ 0 w 11234664"/>
              <a:gd name="connsiteY6" fmla="*/ 74943 h 2150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4664" h="2150218">
                <a:moveTo>
                  <a:pt x="0" y="74943"/>
                </a:moveTo>
                <a:cubicBezTo>
                  <a:pt x="0" y="33553"/>
                  <a:pt x="33553" y="0"/>
                  <a:pt x="74943" y="0"/>
                </a:cubicBezTo>
                <a:lnTo>
                  <a:pt x="11159721" y="0"/>
                </a:lnTo>
                <a:cubicBezTo>
                  <a:pt x="11201111" y="0"/>
                  <a:pt x="11234664" y="33553"/>
                  <a:pt x="11234664" y="74943"/>
                </a:cubicBezTo>
                <a:lnTo>
                  <a:pt x="11234664" y="2150218"/>
                </a:lnTo>
                <a:lnTo>
                  <a:pt x="0" y="2150218"/>
                </a:lnTo>
                <a:lnTo>
                  <a:pt x="0" y="74943"/>
                </a:lnTo>
                <a:close/>
              </a:path>
            </a:pathLst>
          </a:custGeom>
          <a:solidFill>
            <a:schemeClr val="accent6">
              <a:lumMod val="20000"/>
              <a:lumOff val="80000"/>
            </a:schemeClr>
          </a:solidFill>
          <a:ln>
            <a:noFill/>
          </a:ln>
          <a:effectLst>
            <a:innerShdw blurRad="38100" dist="254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err="1">
              <a:solidFill>
                <a:schemeClr val="tx2"/>
              </a:solidFill>
              <a:latin typeface="Microsoft Sans Serif"/>
              <a:cs typeface="Microsoft Sans Serif" panose="020B0604020202020204" pitchFamily="34" charset="0"/>
            </a:endParaRPr>
          </a:p>
        </p:txBody>
      </p:sp>
      <p:sp>
        <p:nvSpPr>
          <p:cNvPr id="25" name="TextBox 24">
            <a:extLst>
              <a:ext uri="{FF2B5EF4-FFF2-40B4-BE49-F238E27FC236}">
                <a16:creationId xmlns:a16="http://schemas.microsoft.com/office/drawing/2014/main" id="{E62551AF-526D-428B-862C-907D5068C57C}"/>
              </a:ext>
            </a:extLst>
          </p:cNvPr>
          <p:cNvSpPr txBox="1"/>
          <p:nvPr userDrawn="1"/>
        </p:nvSpPr>
        <p:spPr bwMode="gray">
          <a:xfrm>
            <a:off x="465622" y="2536613"/>
            <a:ext cx="8725779" cy="1606594"/>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12000" b="0" i="0" u="none" strike="noStrike" kern="1200" cap="none" spc="-300" normalizeH="0" noProof="0" dirty="0">
                <a:ln>
                  <a:noFill/>
                </a:ln>
                <a:solidFill>
                  <a:schemeClr val="accent6">
                    <a:lumMod val="40000"/>
                    <a:lumOff val="60000"/>
                  </a:schemeClr>
                </a:solidFill>
                <a:effectLst>
                  <a:innerShdw blurRad="25400" dist="12700" dir="13500000">
                    <a:prstClr val="black">
                      <a:alpha val="50000"/>
                    </a:prstClr>
                  </a:innerShdw>
                </a:effectLst>
                <a:uLnTx/>
                <a:uFillTx/>
              </a:rPr>
              <a:t>T</a:t>
            </a:r>
            <a:r>
              <a:rPr kumimoji="0" lang="en-US" sz="12000" b="0" i="0" u="none" strike="noStrike" kern="1200" cap="none" spc="-300" normalizeH="0" baseline="0" noProof="0" dirty="0">
                <a:ln>
                  <a:noFill/>
                </a:ln>
                <a:solidFill>
                  <a:schemeClr val="accent6">
                    <a:lumMod val="40000"/>
                    <a:lumOff val="60000"/>
                  </a:schemeClr>
                </a:solidFill>
                <a:effectLst>
                  <a:innerShdw blurRad="25400" dist="12700" dir="13500000">
                    <a:prstClr val="black">
                      <a:alpha val="50000"/>
                    </a:prstClr>
                  </a:innerShdw>
                </a:effectLst>
                <a:uLnTx/>
                <a:uFillTx/>
              </a:rPr>
              <a:t>h</a:t>
            </a:r>
            <a:r>
              <a:rPr kumimoji="0" lang="en-US" sz="12000" b="0" i="0" u="none" strike="noStrike" kern="1200" cap="none" spc="-600" normalizeH="0" noProof="0" dirty="0">
                <a:ln>
                  <a:noFill/>
                </a:ln>
                <a:solidFill>
                  <a:schemeClr val="accent6">
                    <a:lumMod val="40000"/>
                    <a:lumOff val="60000"/>
                  </a:schemeClr>
                </a:solidFill>
                <a:effectLst>
                  <a:innerShdw blurRad="25400" dist="12700" dir="13500000">
                    <a:prstClr val="black">
                      <a:alpha val="50000"/>
                    </a:prstClr>
                  </a:innerShdw>
                </a:effectLst>
                <a:uLnTx/>
                <a:uFillTx/>
              </a:rPr>
              <a:t>a</a:t>
            </a:r>
            <a:r>
              <a:rPr kumimoji="0" lang="en-US" sz="12000" b="0" i="0" u="none" strike="noStrike" kern="1200" cap="none" spc="-450" normalizeH="0" noProof="0" dirty="0">
                <a:ln>
                  <a:noFill/>
                </a:ln>
                <a:solidFill>
                  <a:schemeClr val="accent6">
                    <a:lumMod val="40000"/>
                    <a:lumOff val="60000"/>
                  </a:schemeClr>
                </a:solidFill>
                <a:effectLst>
                  <a:innerShdw blurRad="25400" dist="12700" dir="13500000">
                    <a:prstClr val="black">
                      <a:alpha val="50000"/>
                    </a:prstClr>
                  </a:innerShdw>
                </a:effectLst>
                <a:uLnTx/>
                <a:uFillTx/>
              </a:rPr>
              <a:t>n</a:t>
            </a:r>
            <a:r>
              <a:rPr kumimoji="0" lang="en-US" sz="12000" b="0" i="0" u="none" strike="noStrike" kern="1200" cap="none" spc="-600" normalizeH="0" noProof="0" dirty="0">
                <a:ln>
                  <a:noFill/>
                </a:ln>
                <a:solidFill>
                  <a:schemeClr val="accent6">
                    <a:lumMod val="40000"/>
                    <a:lumOff val="60000"/>
                  </a:schemeClr>
                </a:solidFill>
                <a:effectLst>
                  <a:innerShdw blurRad="25400" dist="12700" dir="13500000">
                    <a:prstClr val="black">
                      <a:alpha val="50000"/>
                    </a:prstClr>
                  </a:innerShdw>
                </a:effectLst>
                <a:uLnTx/>
                <a:uFillTx/>
              </a:rPr>
              <a:t>k </a:t>
            </a:r>
            <a:r>
              <a:rPr kumimoji="0" lang="en-US" sz="12000" b="0" i="0" u="none" strike="noStrike" kern="1200" cap="none" spc="-300" normalizeH="0" baseline="0" noProof="0" dirty="0">
                <a:ln>
                  <a:noFill/>
                </a:ln>
                <a:solidFill>
                  <a:schemeClr val="accent6">
                    <a:lumMod val="40000"/>
                    <a:lumOff val="60000"/>
                  </a:schemeClr>
                </a:solidFill>
                <a:effectLst>
                  <a:innerShdw blurRad="25400" dist="12700" dir="13500000">
                    <a:prstClr val="black">
                      <a:alpha val="50000"/>
                    </a:prstClr>
                  </a:innerShdw>
                </a:effectLst>
                <a:uLnTx/>
                <a:uFillTx/>
              </a:rPr>
              <a:t>y</a:t>
            </a:r>
            <a:r>
              <a:rPr kumimoji="0" lang="en-US" sz="12000" b="0" i="0" u="none" strike="noStrike" kern="1200" cap="none" normalizeH="0" baseline="0" noProof="0" dirty="0">
                <a:ln>
                  <a:noFill/>
                </a:ln>
                <a:solidFill>
                  <a:schemeClr val="accent6">
                    <a:lumMod val="40000"/>
                    <a:lumOff val="60000"/>
                  </a:schemeClr>
                </a:solidFill>
                <a:effectLst>
                  <a:innerShdw blurRad="25400" dist="12700" dir="13500000">
                    <a:prstClr val="black">
                      <a:alpha val="50000"/>
                    </a:prstClr>
                  </a:innerShdw>
                </a:effectLst>
                <a:uLnTx/>
                <a:uFillTx/>
              </a:rPr>
              <a:t>o</a:t>
            </a:r>
            <a:r>
              <a:rPr kumimoji="0" lang="en-US" sz="12000" b="0" i="0" u="none" strike="noStrike" kern="1200" cap="none" spc="-300" normalizeH="0" baseline="0" noProof="0" dirty="0">
                <a:ln>
                  <a:noFill/>
                </a:ln>
                <a:solidFill>
                  <a:schemeClr val="accent6">
                    <a:lumMod val="40000"/>
                    <a:lumOff val="60000"/>
                  </a:schemeClr>
                </a:solidFill>
                <a:effectLst>
                  <a:innerShdw blurRad="25400" dist="12700" dir="13500000">
                    <a:prstClr val="black">
                      <a:alpha val="50000"/>
                    </a:prstClr>
                  </a:innerShdw>
                </a:effectLst>
                <a:uLnTx/>
                <a:uFillTx/>
              </a:rPr>
              <a:t>u</a:t>
            </a:r>
          </a:p>
        </p:txBody>
      </p:sp>
      <p:sp>
        <p:nvSpPr>
          <p:cNvPr id="44" name="TextBox 43">
            <a:extLst>
              <a:ext uri="{FF2B5EF4-FFF2-40B4-BE49-F238E27FC236}">
                <a16:creationId xmlns:a16="http://schemas.microsoft.com/office/drawing/2014/main" id="{7E26BA33-6378-4AEA-8D5E-1735165C76C7}"/>
              </a:ext>
            </a:extLst>
          </p:cNvPr>
          <p:cNvSpPr txBox="1"/>
          <p:nvPr userDrawn="1"/>
        </p:nvSpPr>
        <p:spPr bwMode="gray">
          <a:xfrm>
            <a:off x="847768" y="5622182"/>
            <a:ext cx="3127218" cy="616131"/>
          </a:xfrm>
          <a:prstGeom prst="rect">
            <a:avLst/>
          </a:prstGeom>
          <a:noFill/>
        </p:spPr>
        <p:txBody>
          <a:bodyPr wrap="square" lIns="0" tIns="0" rIns="0" bIns="0" rtlCol="0">
            <a:spAutoFit/>
          </a:bodyPr>
          <a:lstStyle/>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tx2"/>
                </a:solidFill>
                <a:effectLst/>
                <a:uLnTx/>
                <a:uFillTx/>
                <a:latin typeface="+mn-lt"/>
                <a:ea typeface="+mn-ea"/>
                <a:cs typeface="+mn-cs"/>
              </a:rPr>
              <a:t>Follow us on:</a:t>
            </a:r>
          </a:p>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tx2"/>
                </a:solidFill>
                <a:effectLst/>
                <a:uLnTx/>
                <a:uFillTx/>
                <a:latin typeface="+mn-lt"/>
                <a:ea typeface="+mn-ea"/>
                <a:cs typeface="+mn-cs"/>
              </a:rPr>
              <a:t>For more information, visit us at:</a:t>
            </a:r>
          </a:p>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tx2"/>
                </a:solidFill>
                <a:effectLst/>
                <a:uLnTx/>
                <a:uFillTx/>
                <a:latin typeface="+mn-lt"/>
                <a:ea typeface="+mn-ea"/>
                <a:cs typeface="+mn-cs"/>
              </a:rPr>
              <a:t>qualcomm.com &amp; qualcomm.com/blog</a:t>
            </a:r>
          </a:p>
        </p:txBody>
      </p:sp>
      <p:sp>
        <p:nvSpPr>
          <p:cNvPr id="17" name="TextBox 16">
            <a:extLst>
              <a:ext uri="{FF2B5EF4-FFF2-40B4-BE49-F238E27FC236}">
                <a16:creationId xmlns:a16="http://schemas.microsoft.com/office/drawing/2014/main" id="{20CE67DB-173F-A847-BB03-5CCE0B67BA18}"/>
              </a:ext>
            </a:extLst>
          </p:cNvPr>
          <p:cNvSpPr txBox="1"/>
          <p:nvPr userDrawn="1"/>
        </p:nvSpPr>
        <p:spPr>
          <a:xfrm>
            <a:off x="847768"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l"/>
            <a:r>
              <a:rPr lang="en-US" sz="800" baseline="0" dirty="0">
                <a:solidFill>
                  <a:schemeClr val="accent5">
                    <a:lumMod val="60000"/>
                    <a:lumOff val="40000"/>
                  </a:schemeClr>
                </a:solidFill>
              </a:rPr>
              <a:t>Confidential – Qualcomm Technologies, Inc. and/or its affiliated companies – May Contain Trade Secrets</a:t>
            </a:r>
          </a:p>
        </p:txBody>
      </p:sp>
      <p:sp>
        <p:nvSpPr>
          <p:cNvPr id="26" name="Freeform 5">
            <a:extLst>
              <a:ext uri="{FF2B5EF4-FFF2-40B4-BE49-F238E27FC236}">
                <a16:creationId xmlns:a16="http://schemas.microsoft.com/office/drawing/2014/main" id="{1C4299A6-E92A-426F-8BF2-F5974985648B}"/>
              </a:ext>
            </a:extLst>
          </p:cNvPr>
          <p:cNvSpPr>
            <a:spLocks noChangeAspect="1" noEditPoints="1"/>
          </p:cNvSpPr>
          <p:nvPr userDrawn="1"/>
        </p:nvSpPr>
        <p:spPr bwMode="black">
          <a:xfrm>
            <a:off x="847768" y="5168443"/>
            <a:ext cx="1616145" cy="296224"/>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a:effectLst/>
        </p:spPr>
        <p:txBody>
          <a:bodyPr vert="horz" wrap="square" lIns="91440" tIns="45720" rIns="91440" bIns="45720" numCol="1" anchor="t" anchorCtr="0" compatLnSpc="1">
            <a:prstTxWarp prst="textNoShape">
              <a:avLst/>
            </a:prstTxWarp>
          </a:bodyPr>
          <a:lstStyle/>
          <a:p>
            <a:endParaRPr lang="en-US">
              <a:solidFill>
                <a:schemeClr val="bg1"/>
              </a:solidFill>
              <a:latin typeface="Microsoft Sans Serif"/>
            </a:endParaRPr>
          </a:p>
        </p:txBody>
      </p:sp>
      <p:grpSp>
        <p:nvGrpSpPr>
          <p:cNvPr id="29" name="Group 28">
            <a:extLst>
              <a:ext uri="{FF2B5EF4-FFF2-40B4-BE49-F238E27FC236}">
                <a16:creationId xmlns:a16="http://schemas.microsoft.com/office/drawing/2014/main" id="{5F8D9654-726B-330A-4BD0-985CC87DEF53}"/>
              </a:ext>
            </a:extLst>
          </p:cNvPr>
          <p:cNvGrpSpPr/>
          <p:nvPr userDrawn="1"/>
        </p:nvGrpSpPr>
        <p:grpSpPr>
          <a:xfrm>
            <a:off x="1710812" y="5630964"/>
            <a:ext cx="1036171" cy="137160"/>
            <a:chOff x="2442332" y="4081331"/>
            <a:chExt cx="1036171" cy="137160"/>
          </a:xfrm>
          <a:solidFill>
            <a:schemeClr val="tx2"/>
          </a:solidFill>
        </p:grpSpPr>
        <p:sp>
          <p:nvSpPr>
            <p:cNvPr id="30" name="Freeform 12">
              <a:extLst>
                <a:ext uri="{FF2B5EF4-FFF2-40B4-BE49-F238E27FC236}">
                  <a16:creationId xmlns:a16="http://schemas.microsoft.com/office/drawing/2014/main" id="{08E5BCE7-99E6-86C6-9BEF-06FE5EA07F7C}"/>
                </a:ext>
              </a:extLst>
            </p:cNvPr>
            <p:cNvSpPr>
              <a:spLocks noChangeAspect="1"/>
            </p:cNvSpPr>
            <p:nvPr/>
          </p:nvSpPr>
          <p:spPr bwMode="gray">
            <a:xfrm>
              <a:off x="2645092" y="4081331"/>
              <a:ext cx="168791" cy="137160"/>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grpSp>
          <p:nvGrpSpPr>
            <p:cNvPr id="31" name="Group 5">
              <a:extLst>
                <a:ext uri="{FF2B5EF4-FFF2-40B4-BE49-F238E27FC236}">
                  <a16:creationId xmlns:a16="http://schemas.microsoft.com/office/drawing/2014/main" id="{051CF8C3-B7CB-5240-3B10-EDC3FE69E7AE}"/>
                </a:ext>
              </a:extLst>
            </p:cNvPr>
            <p:cNvGrpSpPr>
              <a:grpSpLocks noChangeAspect="1"/>
            </p:cNvGrpSpPr>
            <p:nvPr/>
          </p:nvGrpSpPr>
          <p:grpSpPr bwMode="gray">
            <a:xfrm>
              <a:off x="2442332" y="4081331"/>
              <a:ext cx="138792" cy="137160"/>
              <a:chOff x="3331" y="1656"/>
              <a:chExt cx="1020" cy="1008"/>
            </a:xfrm>
            <a:grpFill/>
          </p:grpSpPr>
          <p:sp>
            <p:nvSpPr>
              <p:cNvPr id="38" name="Freeform 6">
                <a:extLst>
                  <a:ext uri="{FF2B5EF4-FFF2-40B4-BE49-F238E27FC236}">
                    <a16:creationId xmlns:a16="http://schemas.microsoft.com/office/drawing/2014/main" id="{E67FFCF4-6BC4-4C0B-123A-C50389AF369B}"/>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sp>
            <p:nvSpPr>
              <p:cNvPr id="45" name="Freeform 7">
                <a:extLst>
                  <a:ext uri="{FF2B5EF4-FFF2-40B4-BE49-F238E27FC236}">
                    <a16:creationId xmlns:a16="http://schemas.microsoft.com/office/drawing/2014/main" id="{EF3F5689-03D1-CD72-3B35-F67EB877F206}"/>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grpSp>
        <p:grpSp>
          <p:nvGrpSpPr>
            <p:cNvPr id="32" name="Group 4">
              <a:extLst>
                <a:ext uri="{FF2B5EF4-FFF2-40B4-BE49-F238E27FC236}">
                  <a16:creationId xmlns:a16="http://schemas.microsoft.com/office/drawing/2014/main" id="{A2D6CA45-1A15-70B5-5A99-A4308370A7DF}"/>
                </a:ext>
              </a:extLst>
            </p:cNvPr>
            <p:cNvGrpSpPr>
              <a:grpSpLocks noChangeAspect="1"/>
            </p:cNvGrpSpPr>
            <p:nvPr/>
          </p:nvGrpSpPr>
          <p:grpSpPr bwMode="auto">
            <a:xfrm>
              <a:off x="2877851" y="4081836"/>
              <a:ext cx="136034" cy="136150"/>
              <a:chOff x="2653" y="972"/>
              <a:chExt cx="2372" cy="2374"/>
            </a:xfrm>
            <a:grpFill/>
          </p:grpSpPr>
          <p:sp>
            <p:nvSpPr>
              <p:cNvPr id="35" name="Freeform 5">
                <a:extLst>
                  <a:ext uri="{FF2B5EF4-FFF2-40B4-BE49-F238E27FC236}">
                    <a16:creationId xmlns:a16="http://schemas.microsoft.com/office/drawing/2014/main" id="{86920FC4-92E1-DE43-42D4-A36C1F973A01}"/>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36" name="Freeform 6">
                <a:extLst>
                  <a:ext uri="{FF2B5EF4-FFF2-40B4-BE49-F238E27FC236}">
                    <a16:creationId xmlns:a16="http://schemas.microsoft.com/office/drawing/2014/main" id="{A097CA6B-4D8C-D44C-3B3F-67B5A85BCCAD}"/>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37" name="Oval 7">
                <a:extLst>
                  <a:ext uri="{FF2B5EF4-FFF2-40B4-BE49-F238E27FC236}">
                    <a16:creationId xmlns:a16="http://schemas.microsoft.com/office/drawing/2014/main" id="{B33D91C7-3C77-43B8-FA1E-690164263E8D}"/>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grpSp>
        <p:pic>
          <p:nvPicPr>
            <p:cNvPr id="33" name="Graphic 32">
              <a:extLst>
                <a:ext uri="{FF2B5EF4-FFF2-40B4-BE49-F238E27FC236}">
                  <a16:creationId xmlns:a16="http://schemas.microsoft.com/office/drawing/2014/main" id="{8A9B8798-24F0-BD54-4DA7-7F134271E08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77853" y="4081331"/>
              <a:ext cx="198712" cy="137160"/>
            </a:xfrm>
            <a:prstGeom prst="rect">
              <a:avLst/>
            </a:prstGeom>
          </p:spPr>
        </p:pic>
        <p:pic>
          <p:nvPicPr>
            <p:cNvPr id="34" name="Graphic 33">
              <a:extLst>
                <a:ext uri="{FF2B5EF4-FFF2-40B4-BE49-F238E27FC236}">
                  <a16:creationId xmlns:a16="http://schemas.microsoft.com/office/drawing/2014/main" id="{21A0DD81-1551-14EF-B4D8-5E9915CCC1F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340535" y="4081331"/>
              <a:ext cx="137968" cy="137160"/>
            </a:xfrm>
            <a:prstGeom prst="rect">
              <a:avLst/>
            </a:prstGeom>
          </p:spPr>
        </p:pic>
      </p:grpSp>
      <p:sp>
        <p:nvSpPr>
          <p:cNvPr id="2" name="TextBox 1">
            <a:extLst>
              <a:ext uri="{FF2B5EF4-FFF2-40B4-BE49-F238E27FC236}">
                <a16:creationId xmlns:a16="http://schemas.microsoft.com/office/drawing/2014/main" id="{483A49E2-03F1-FB81-4857-480C3233491E}"/>
              </a:ext>
            </a:extLst>
          </p:cNvPr>
          <p:cNvSpPr txBox="1"/>
          <p:nvPr userDrawn="1"/>
        </p:nvSpPr>
        <p:spPr bwMode="gray">
          <a:xfrm>
            <a:off x="3741489" y="5168443"/>
            <a:ext cx="3213954" cy="1128514"/>
          </a:xfrm>
          <a:prstGeom prst="rect">
            <a:avLst/>
          </a:prstGeom>
          <a:noFill/>
        </p:spPr>
        <p:txBody>
          <a:bodyPr wrap="square" lIns="0" tIns="0" rIns="0" bIns="0" numCol="1" spcCol="118872" rtlCol="0">
            <a:spAutoFit/>
          </a:bodyPr>
          <a:lstStyle/>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tx2"/>
                </a:solidFill>
                <a:effectLst/>
                <a:uLnTx/>
                <a:uFillTx/>
                <a:latin typeface="+mn-lt"/>
                <a:ea typeface="+mn-ea"/>
                <a:cs typeface="+mn-cs"/>
              </a:rPr>
              <a:t>All data and information contained in or disclosed by this document is confidential</a:t>
            </a:r>
            <a:br>
              <a:rPr kumimoji="0" lang="en-US" sz="700" b="0" i="0" u="none" strike="noStrike" kern="1200" cap="none" spc="0" normalizeH="0" baseline="0" noProof="0" dirty="0">
                <a:ln>
                  <a:noFill/>
                </a:ln>
                <a:solidFill>
                  <a:schemeClr val="tx2"/>
                </a:solidFill>
                <a:effectLst/>
                <a:uLnTx/>
                <a:uFillTx/>
                <a:latin typeface="+mn-lt"/>
                <a:ea typeface="+mn-ea"/>
                <a:cs typeface="+mn-cs"/>
              </a:rPr>
            </a:br>
            <a:r>
              <a:rPr kumimoji="0" lang="en-US" sz="700" b="0" i="0" u="none" strike="noStrike" kern="1200" cap="none" spc="0" normalizeH="0" baseline="0" noProof="0" dirty="0">
                <a:ln>
                  <a:noFill/>
                </a:ln>
                <a:solidFill>
                  <a:schemeClr val="tx2"/>
                </a:solidFill>
                <a:effectLst/>
                <a:uLnTx/>
                <a:uFillTx/>
                <a:latin typeface="+mn-lt"/>
                <a:ea typeface="+mn-ea"/>
                <a:cs typeface="+mn-cs"/>
              </a:rPr>
              <a:t>and proprietary information of Qualcomm Technologies, Inc. and/or its affiliated</a:t>
            </a:r>
            <a:br>
              <a:rPr kumimoji="0" lang="en-US" sz="700" b="0" i="0" u="none" strike="noStrike" kern="1200" cap="none" spc="0" normalizeH="0" baseline="0" noProof="0" dirty="0">
                <a:ln>
                  <a:noFill/>
                </a:ln>
                <a:solidFill>
                  <a:schemeClr val="tx2"/>
                </a:solidFill>
                <a:effectLst/>
                <a:uLnTx/>
                <a:uFillTx/>
                <a:latin typeface="+mn-lt"/>
                <a:ea typeface="+mn-ea"/>
                <a:cs typeface="+mn-cs"/>
              </a:rPr>
            </a:br>
            <a:r>
              <a:rPr kumimoji="0" lang="en-US" sz="700" b="0" i="0" u="none" strike="noStrike" kern="1200" cap="none" spc="0" normalizeH="0" baseline="0" noProof="0" dirty="0">
                <a:ln>
                  <a:noFill/>
                </a:ln>
                <a:solidFill>
                  <a:schemeClr val="tx2"/>
                </a:solidFill>
                <a:effectLst/>
                <a:uLnTx/>
                <a:uFillTx/>
                <a:latin typeface="+mn-lt"/>
                <a:ea typeface="+mn-ea"/>
                <a:cs typeface="+mn-cs"/>
              </a:rPr>
              <a:t>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tx2"/>
                </a:solidFill>
                <a:effectLst/>
                <a:uLnTx/>
                <a:uFillTx/>
                <a:latin typeface="+mn-lt"/>
                <a:ea typeface="+mn-ea"/>
                <a:cs typeface="+mn-cs"/>
              </a:rPr>
              <a:t>©2018-2023 Qualcomm Technologies, Inc. and/or its affiliated companies.</a:t>
            </a:r>
            <a:br>
              <a:rPr kumimoji="0" lang="en-US" sz="700" b="0" i="0" u="none" strike="noStrike" kern="1200" cap="none" spc="0" normalizeH="0" baseline="0" noProof="0" dirty="0">
                <a:ln>
                  <a:noFill/>
                </a:ln>
                <a:solidFill>
                  <a:schemeClr val="tx2"/>
                </a:solidFill>
                <a:effectLst/>
                <a:uLnTx/>
                <a:uFillTx/>
                <a:latin typeface="+mn-lt"/>
                <a:ea typeface="+mn-ea"/>
                <a:cs typeface="+mn-cs"/>
              </a:rPr>
            </a:br>
            <a:r>
              <a:rPr kumimoji="0" lang="en-US" sz="700" b="0" i="0" u="none" strike="noStrike" kern="1200" cap="none" spc="0" normalizeH="0" baseline="0" noProof="0" dirty="0">
                <a:ln>
                  <a:noFill/>
                </a:ln>
                <a:solidFill>
                  <a:schemeClr val="tx2"/>
                </a:solidFill>
                <a:effectLst/>
                <a:uLnTx/>
                <a:uFillTx/>
                <a:latin typeface="+mn-lt"/>
                <a:ea typeface="+mn-ea"/>
                <a:cs typeface="+mn-cs"/>
              </a:rPr>
              <a:t>All Rights Reserved.</a:t>
            </a:r>
          </a:p>
        </p:txBody>
      </p:sp>
      <p:sp>
        <p:nvSpPr>
          <p:cNvPr id="3" name="TextBox 2">
            <a:extLst>
              <a:ext uri="{FF2B5EF4-FFF2-40B4-BE49-F238E27FC236}">
                <a16:creationId xmlns:a16="http://schemas.microsoft.com/office/drawing/2014/main" id="{D4E47903-071B-4212-ECFD-B7A2055B0278}"/>
              </a:ext>
            </a:extLst>
          </p:cNvPr>
          <p:cNvSpPr txBox="1"/>
          <p:nvPr userDrawn="1"/>
        </p:nvSpPr>
        <p:spPr bwMode="gray">
          <a:xfrm>
            <a:off x="7367162" y="5149207"/>
            <a:ext cx="3921404" cy="1446550"/>
          </a:xfrm>
          <a:prstGeom prst="rect">
            <a:avLst/>
          </a:prstGeom>
          <a:noFill/>
        </p:spPr>
        <p:txBody>
          <a:bodyPr wrap="square" lIns="0" tIns="0" rIns="0" bIns="0" numCol="1" spcCol="118872" rtlCol="0">
            <a:spAutoFit/>
          </a:bodyPr>
          <a:lstStyle/>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tx2"/>
                </a:solidFill>
                <a:effectLst/>
                <a:uLnTx/>
                <a:uFillTx/>
                <a:latin typeface="+mn-lt"/>
                <a:ea typeface="+mn-ea"/>
                <a:cs typeface="+mn-cs"/>
              </a:rPr>
              <a:t>Qualcomm is a trademark or registered trademark of Qualcomm Incorporated. Other products and brand names may be trademarks or registered trademarks of their respective owners.</a:t>
            </a:r>
          </a:p>
          <a:p>
            <a:pPr>
              <a:lnSpc>
                <a:spcPct val="100000"/>
              </a:lnSpc>
              <a:spcBef>
                <a:spcPts val="400"/>
              </a:spcBef>
              <a:spcAft>
                <a:spcPts val="0"/>
              </a:spcAft>
              <a:defRPr/>
            </a:pPr>
            <a:r>
              <a:rPr kumimoji="0" lang="en-US" sz="700" b="0" i="0" u="none" strike="noStrike" kern="1200" cap="none" spc="0" normalizeH="0" baseline="0" noProof="0" dirty="0">
                <a:ln>
                  <a:noFill/>
                </a:ln>
                <a:solidFill>
                  <a:schemeClr val="tx2"/>
                </a:solidFill>
                <a:effectLst/>
                <a:uLnTx/>
                <a:uFillTx/>
                <a:latin typeface="+mn-lt"/>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tx2"/>
                </a:solidFill>
                <a:effectLst/>
                <a:uLnTx/>
                <a:uFillTx/>
                <a:latin typeface="+mn-lt"/>
                <a:ea typeface="+mn-ea"/>
                <a:cs typeface="+mn-cs"/>
              </a:rPr>
              <a:t>Snapdragon and Qualcomm branded products are products of Qualcomm Technologies, Inc. and/or its subsidiaries. Qualcomm patented technologies are licensed by Qualcomm Incorporated. </a:t>
            </a:r>
          </a:p>
          <a:p>
            <a:pPr>
              <a:lnSpc>
                <a:spcPct val="100000"/>
              </a:lnSpc>
              <a:spcBef>
                <a:spcPts val="400"/>
              </a:spcBef>
              <a:spcAft>
                <a:spcPts val="0"/>
              </a:spcAft>
              <a:defRPr/>
            </a:pPr>
            <a:endParaRPr kumimoji="0" lang="en-US" sz="700" b="0" i="0" u="none" strike="noStrike" kern="1200" cap="none" spc="0" normalizeH="0" baseline="0" noProof="0" dirty="0">
              <a:ln>
                <a:noFill/>
              </a:ln>
              <a:solidFill>
                <a:schemeClr val="tx2"/>
              </a:solidFill>
              <a:effectLst/>
              <a:uLnTx/>
              <a:uFillTx/>
              <a:latin typeface="+mn-lt"/>
              <a:ea typeface="+mn-ea"/>
              <a:cs typeface="+mn-cs"/>
            </a:endParaRPr>
          </a:p>
        </p:txBody>
      </p:sp>
    </p:spTree>
    <p:extLst>
      <p:ext uri="{BB962C8B-B14F-4D97-AF65-F5344CB8AC3E}">
        <p14:creationId xmlns:p14="http://schemas.microsoft.com/office/powerpoint/2010/main" val="1275213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4.xml><?xml version="1.0" encoding="utf-8"?>
<p:sldLayout xmlns:a="http://schemas.openxmlformats.org/drawingml/2006/main" xmlns:r="http://schemas.openxmlformats.org/officeDocument/2006/relationships" xmlns:p="http://schemas.openxmlformats.org/presentationml/2006/main" showMasterSp="0" preserve="1" userDrawn="1">
  <p:cSld name="Thank You Nickel">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4" name="Rectangle: Rounded Corners 16">
            <a:extLst>
              <a:ext uri="{FF2B5EF4-FFF2-40B4-BE49-F238E27FC236}">
                <a16:creationId xmlns:a16="http://schemas.microsoft.com/office/drawing/2014/main" id="{3DFD4707-7D72-477C-BAE7-E84DFEA41F3D}"/>
              </a:ext>
            </a:extLst>
          </p:cNvPr>
          <p:cNvSpPr/>
          <p:nvPr userDrawn="1"/>
        </p:nvSpPr>
        <p:spPr>
          <a:xfrm>
            <a:off x="465622" y="4935112"/>
            <a:ext cx="11234664" cy="1922888"/>
          </a:xfrm>
          <a:custGeom>
            <a:avLst/>
            <a:gdLst>
              <a:gd name="connsiteX0" fmla="*/ 0 w 11234664"/>
              <a:gd name="connsiteY0" fmla="*/ 74943 h 2225161"/>
              <a:gd name="connsiteX1" fmla="*/ 74943 w 11234664"/>
              <a:gd name="connsiteY1" fmla="*/ 0 h 2225161"/>
              <a:gd name="connsiteX2" fmla="*/ 11159721 w 11234664"/>
              <a:gd name="connsiteY2" fmla="*/ 0 h 2225161"/>
              <a:gd name="connsiteX3" fmla="*/ 11234664 w 11234664"/>
              <a:gd name="connsiteY3" fmla="*/ 74943 h 2225161"/>
              <a:gd name="connsiteX4" fmla="*/ 11234664 w 11234664"/>
              <a:gd name="connsiteY4" fmla="*/ 2150218 h 2225161"/>
              <a:gd name="connsiteX5" fmla="*/ 11159721 w 11234664"/>
              <a:gd name="connsiteY5" fmla="*/ 2225161 h 2225161"/>
              <a:gd name="connsiteX6" fmla="*/ 74943 w 11234664"/>
              <a:gd name="connsiteY6" fmla="*/ 2225161 h 2225161"/>
              <a:gd name="connsiteX7" fmla="*/ 0 w 11234664"/>
              <a:gd name="connsiteY7" fmla="*/ 2150218 h 2225161"/>
              <a:gd name="connsiteX8" fmla="*/ 0 w 11234664"/>
              <a:gd name="connsiteY8" fmla="*/ 74943 h 2225161"/>
              <a:gd name="connsiteX0" fmla="*/ 0 w 11234664"/>
              <a:gd name="connsiteY0" fmla="*/ 74943 h 2225161"/>
              <a:gd name="connsiteX1" fmla="*/ 74943 w 11234664"/>
              <a:gd name="connsiteY1" fmla="*/ 0 h 2225161"/>
              <a:gd name="connsiteX2" fmla="*/ 11159721 w 11234664"/>
              <a:gd name="connsiteY2" fmla="*/ 0 h 2225161"/>
              <a:gd name="connsiteX3" fmla="*/ 11234664 w 11234664"/>
              <a:gd name="connsiteY3" fmla="*/ 74943 h 2225161"/>
              <a:gd name="connsiteX4" fmla="*/ 11234664 w 11234664"/>
              <a:gd name="connsiteY4" fmla="*/ 2150218 h 2225161"/>
              <a:gd name="connsiteX5" fmla="*/ 11159721 w 11234664"/>
              <a:gd name="connsiteY5" fmla="*/ 2225161 h 2225161"/>
              <a:gd name="connsiteX6" fmla="*/ 0 w 11234664"/>
              <a:gd name="connsiteY6" fmla="*/ 2150218 h 2225161"/>
              <a:gd name="connsiteX7" fmla="*/ 0 w 11234664"/>
              <a:gd name="connsiteY7" fmla="*/ 74943 h 2225161"/>
              <a:gd name="connsiteX0" fmla="*/ 0 w 11234664"/>
              <a:gd name="connsiteY0" fmla="*/ 74943 h 2409627"/>
              <a:gd name="connsiteX1" fmla="*/ 74943 w 11234664"/>
              <a:gd name="connsiteY1" fmla="*/ 0 h 2409627"/>
              <a:gd name="connsiteX2" fmla="*/ 11159721 w 11234664"/>
              <a:gd name="connsiteY2" fmla="*/ 0 h 2409627"/>
              <a:gd name="connsiteX3" fmla="*/ 11234664 w 11234664"/>
              <a:gd name="connsiteY3" fmla="*/ 74943 h 2409627"/>
              <a:gd name="connsiteX4" fmla="*/ 11234664 w 11234664"/>
              <a:gd name="connsiteY4" fmla="*/ 2150218 h 2409627"/>
              <a:gd name="connsiteX5" fmla="*/ 0 w 11234664"/>
              <a:gd name="connsiteY5" fmla="*/ 2150218 h 2409627"/>
              <a:gd name="connsiteX6" fmla="*/ 0 w 11234664"/>
              <a:gd name="connsiteY6" fmla="*/ 74943 h 2409627"/>
              <a:gd name="connsiteX0" fmla="*/ 0 w 11234664"/>
              <a:gd name="connsiteY0" fmla="*/ 74943 h 2303942"/>
              <a:gd name="connsiteX1" fmla="*/ 74943 w 11234664"/>
              <a:gd name="connsiteY1" fmla="*/ 0 h 2303942"/>
              <a:gd name="connsiteX2" fmla="*/ 11159721 w 11234664"/>
              <a:gd name="connsiteY2" fmla="*/ 0 h 2303942"/>
              <a:gd name="connsiteX3" fmla="*/ 11234664 w 11234664"/>
              <a:gd name="connsiteY3" fmla="*/ 74943 h 2303942"/>
              <a:gd name="connsiteX4" fmla="*/ 11234664 w 11234664"/>
              <a:gd name="connsiteY4" fmla="*/ 2150218 h 2303942"/>
              <a:gd name="connsiteX5" fmla="*/ 0 w 11234664"/>
              <a:gd name="connsiteY5" fmla="*/ 2150218 h 2303942"/>
              <a:gd name="connsiteX6" fmla="*/ 0 w 11234664"/>
              <a:gd name="connsiteY6" fmla="*/ 74943 h 2303942"/>
              <a:gd name="connsiteX0" fmla="*/ 0 w 11234664"/>
              <a:gd name="connsiteY0" fmla="*/ 74943 h 2150218"/>
              <a:gd name="connsiteX1" fmla="*/ 74943 w 11234664"/>
              <a:gd name="connsiteY1" fmla="*/ 0 h 2150218"/>
              <a:gd name="connsiteX2" fmla="*/ 11159721 w 11234664"/>
              <a:gd name="connsiteY2" fmla="*/ 0 h 2150218"/>
              <a:gd name="connsiteX3" fmla="*/ 11234664 w 11234664"/>
              <a:gd name="connsiteY3" fmla="*/ 74943 h 2150218"/>
              <a:gd name="connsiteX4" fmla="*/ 11234664 w 11234664"/>
              <a:gd name="connsiteY4" fmla="*/ 2150218 h 2150218"/>
              <a:gd name="connsiteX5" fmla="*/ 0 w 11234664"/>
              <a:gd name="connsiteY5" fmla="*/ 2150218 h 2150218"/>
              <a:gd name="connsiteX6" fmla="*/ 0 w 11234664"/>
              <a:gd name="connsiteY6" fmla="*/ 74943 h 2150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4664" h="2150218">
                <a:moveTo>
                  <a:pt x="0" y="74943"/>
                </a:moveTo>
                <a:cubicBezTo>
                  <a:pt x="0" y="33553"/>
                  <a:pt x="33553" y="0"/>
                  <a:pt x="74943" y="0"/>
                </a:cubicBezTo>
                <a:lnTo>
                  <a:pt x="11159721" y="0"/>
                </a:lnTo>
                <a:cubicBezTo>
                  <a:pt x="11201111" y="0"/>
                  <a:pt x="11234664" y="33553"/>
                  <a:pt x="11234664" y="74943"/>
                </a:cubicBezTo>
                <a:lnTo>
                  <a:pt x="11234664" y="2150218"/>
                </a:lnTo>
                <a:lnTo>
                  <a:pt x="0" y="2150218"/>
                </a:lnTo>
                <a:lnTo>
                  <a:pt x="0" y="74943"/>
                </a:lnTo>
                <a:close/>
              </a:path>
            </a:pathLst>
          </a:custGeom>
          <a:solidFill>
            <a:schemeClr val="accent6">
              <a:lumMod val="60000"/>
              <a:lumOff val="40000"/>
            </a:schemeClr>
          </a:solidFill>
          <a:ln>
            <a:noFill/>
          </a:ln>
          <a:effectLst>
            <a:innerShdw blurRad="38100" dist="254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err="1">
              <a:solidFill>
                <a:schemeClr val="tx2"/>
              </a:solidFill>
              <a:latin typeface="Microsoft Sans Serif"/>
              <a:cs typeface="Microsoft Sans Serif" panose="020B0604020202020204" pitchFamily="34" charset="0"/>
            </a:endParaRPr>
          </a:p>
        </p:txBody>
      </p:sp>
      <p:sp>
        <p:nvSpPr>
          <p:cNvPr id="26" name="Freeform 5">
            <a:extLst>
              <a:ext uri="{FF2B5EF4-FFF2-40B4-BE49-F238E27FC236}">
                <a16:creationId xmlns:a16="http://schemas.microsoft.com/office/drawing/2014/main" id="{1C4299A6-E92A-426F-8BF2-F5974985648B}"/>
              </a:ext>
            </a:extLst>
          </p:cNvPr>
          <p:cNvSpPr>
            <a:spLocks noChangeAspect="1" noEditPoints="1"/>
          </p:cNvSpPr>
          <p:nvPr userDrawn="1"/>
        </p:nvSpPr>
        <p:spPr bwMode="black">
          <a:xfrm>
            <a:off x="847768" y="5168443"/>
            <a:ext cx="1616145" cy="296224"/>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a:effectLst/>
        </p:spPr>
        <p:txBody>
          <a:bodyPr vert="horz" wrap="square" lIns="91440" tIns="45720" rIns="91440" bIns="45720" numCol="1" anchor="t" anchorCtr="0" compatLnSpc="1">
            <a:prstTxWarp prst="textNoShape">
              <a:avLst/>
            </a:prstTxWarp>
          </a:bodyPr>
          <a:lstStyle/>
          <a:p>
            <a:endParaRPr lang="en-US">
              <a:solidFill>
                <a:schemeClr val="bg1"/>
              </a:solidFill>
              <a:latin typeface="Microsoft Sans Serif"/>
            </a:endParaRPr>
          </a:p>
        </p:txBody>
      </p:sp>
      <p:sp>
        <p:nvSpPr>
          <p:cNvPr id="44" name="TextBox 43">
            <a:extLst>
              <a:ext uri="{FF2B5EF4-FFF2-40B4-BE49-F238E27FC236}">
                <a16:creationId xmlns:a16="http://schemas.microsoft.com/office/drawing/2014/main" id="{C08BE0CF-A0BD-420A-A60E-2BCB53E831F6}"/>
              </a:ext>
            </a:extLst>
          </p:cNvPr>
          <p:cNvSpPr txBox="1"/>
          <p:nvPr userDrawn="1"/>
        </p:nvSpPr>
        <p:spPr bwMode="gray">
          <a:xfrm>
            <a:off x="847768" y="5622182"/>
            <a:ext cx="3127218" cy="616131"/>
          </a:xfrm>
          <a:prstGeom prst="rect">
            <a:avLst/>
          </a:prstGeom>
          <a:noFill/>
        </p:spPr>
        <p:txBody>
          <a:bodyPr wrap="square" lIns="0" tIns="0" rIns="0" bIns="0" rtlCol="0">
            <a:spAutoFit/>
          </a:bodyPr>
          <a:lstStyle/>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tx2"/>
                </a:solidFill>
                <a:effectLst/>
                <a:uLnTx/>
                <a:uFillTx/>
                <a:latin typeface="+mn-lt"/>
                <a:ea typeface="+mn-ea"/>
                <a:cs typeface="+mn-cs"/>
              </a:rPr>
              <a:t>Follow us on:</a:t>
            </a:r>
          </a:p>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tx2"/>
                </a:solidFill>
                <a:effectLst/>
                <a:uLnTx/>
                <a:uFillTx/>
                <a:latin typeface="+mn-lt"/>
                <a:ea typeface="+mn-ea"/>
                <a:cs typeface="+mn-cs"/>
              </a:rPr>
              <a:t>For more information, visit us at:</a:t>
            </a:r>
          </a:p>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tx2"/>
                </a:solidFill>
                <a:effectLst/>
                <a:uLnTx/>
                <a:uFillTx/>
                <a:latin typeface="+mn-lt"/>
                <a:ea typeface="+mn-ea"/>
                <a:cs typeface="+mn-cs"/>
              </a:rPr>
              <a:t>qualcomm.com &amp; qualcomm.com/blog</a:t>
            </a:r>
          </a:p>
        </p:txBody>
      </p:sp>
      <p:sp>
        <p:nvSpPr>
          <p:cNvPr id="32" name="TextBox 31">
            <a:extLst>
              <a:ext uri="{FF2B5EF4-FFF2-40B4-BE49-F238E27FC236}">
                <a16:creationId xmlns:a16="http://schemas.microsoft.com/office/drawing/2014/main" id="{04C8F070-5B83-5C4D-83FC-6FC26B8CF386}"/>
              </a:ext>
            </a:extLst>
          </p:cNvPr>
          <p:cNvSpPr txBox="1"/>
          <p:nvPr userDrawn="1"/>
        </p:nvSpPr>
        <p:spPr bwMode="gray">
          <a:xfrm>
            <a:off x="465622" y="2536613"/>
            <a:ext cx="8725779" cy="1606594"/>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12000" b="0" i="0" u="none" strike="noStrike" kern="1200" cap="none" spc="-300" normalizeH="0" noProof="0" dirty="0">
                <a:ln>
                  <a:noFill/>
                </a:ln>
                <a:solidFill>
                  <a:srgbClr val="CAD2E0"/>
                </a:solidFill>
                <a:effectLst>
                  <a:innerShdw blurRad="25400" dist="12700" dir="13500000">
                    <a:prstClr val="black">
                      <a:alpha val="50000"/>
                    </a:prstClr>
                  </a:innerShdw>
                </a:effectLst>
                <a:uLnTx/>
                <a:uFillTx/>
              </a:rPr>
              <a:t>T</a:t>
            </a:r>
            <a:r>
              <a:rPr kumimoji="0" lang="en-US" sz="12000" b="0" i="0" u="none" strike="noStrike" kern="1200" cap="none" spc="-300" normalizeH="0" baseline="0" noProof="0" dirty="0">
                <a:ln>
                  <a:noFill/>
                </a:ln>
                <a:solidFill>
                  <a:srgbClr val="CAD2E0"/>
                </a:solidFill>
                <a:effectLst>
                  <a:innerShdw blurRad="25400" dist="12700" dir="13500000">
                    <a:prstClr val="black">
                      <a:alpha val="50000"/>
                    </a:prstClr>
                  </a:innerShdw>
                </a:effectLst>
                <a:uLnTx/>
                <a:uFillTx/>
              </a:rPr>
              <a:t>h</a:t>
            </a:r>
            <a:r>
              <a:rPr kumimoji="0" lang="en-US" sz="12000" b="0" i="0" u="none" strike="noStrike" kern="1200" cap="none" spc="-600" normalizeH="0" noProof="0" dirty="0">
                <a:ln>
                  <a:noFill/>
                </a:ln>
                <a:solidFill>
                  <a:srgbClr val="CAD2E0"/>
                </a:solidFill>
                <a:effectLst>
                  <a:innerShdw blurRad="25400" dist="12700" dir="13500000">
                    <a:prstClr val="black">
                      <a:alpha val="50000"/>
                    </a:prstClr>
                  </a:innerShdw>
                </a:effectLst>
                <a:uLnTx/>
                <a:uFillTx/>
              </a:rPr>
              <a:t>a</a:t>
            </a:r>
            <a:r>
              <a:rPr kumimoji="0" lang="en-US" sz="12000" b="0" i="0" u="none" strike="noStrike" kern="1200" cap="none" spc="-450" normalizeH="0" noProof="0" dirty="0">
                <a:ln>
                  <a:noFill/>
                </a:ln>
                <a:solidFill>
                  <a:srgbClr val="CAD2E0"/>
                </a:solidFill>
                <a:effectLst>
                  <a:innerShdw blurRad="25400" dist="12700" dir="13500000">
                    <a:prstClr val="black">
                      <a:alpha val="50000"/>
                    </a:prstClr>
                  </a:innerShdw>
                </a:effectLst>
                <a:uLnTx/>
                <a:uFillTx/>
              </a:rPr>
              <a:t>n</a:t>
            </a:r>
            <a:r>
              <a:rPr kumimoji="0" lang="en-US" sz="12000" b="0" i="0" u="none" strike="noStrike" kern="1200" cap="none" spc="-600" normalizeH="0" noProof="0" dirty="0">
                <a:ln>
                  <a:noFill/>
                </a:ln>
                <a:solidFill>
                  <a:srgbClr val="CAD2E0"/>
                </a:solidFill>
                <a:effectLst>
                  <a:innerShdw blurRad="25400" dist="12700" dir="13500000">
                    <a:prstClr val="black">
                      <a:alpha val="50000"/>
                    </a:prstClr>
                  </a:innerShdw>
                </a:effectLst>
                <a:uLnTx/>
                <a:uFillTx/>
              </a:rPr>
              <a:t>k </a:t>
            </a:r>
            <a:r>
              <a:rPr kumimoji="0" lang="en-US" sz="12000" b="0" i="0" u="none" strike="noStrike" kern="1200" cap="none" spc="-300" normalizeH="0" baseline="0" noProof="0" dirty="0">
                <a:ln>
                  <a:noFill/>
                </a:ln>
                <a:solidFill>
                  <a:srgbClr val="CAD2E0"/>
                </a:solidFill>
                <a:effectLst>
                  <a:innerShdw blurRad="25400" dist="12700" dir="13500000">
                    <a:prstClr val="black">
                      <a:alpha val="50000"/>
                    </a:prstClr>
                  </a:innerShdw>
                </a:effectLst>
                <a:uLnTx/>
                <a:uFillTx/>
              </a:rPr>
              <a:t>y</a:t>
            </a:r>
            <a:r>
              <a:rPr kumimoji="0" lang="en-US" sz="12000" b="0" i="0" u="none" strike="noStrike" kern="1200" cap="none" normalizeH="0" baseline="0" noProof="0" dirty="0">
                <a:ln>
                  <a:noFill/>
                </a:ln>
                <a:solidFill>
                  <a:srgbClr val="CAD2E0"/>
                </a:solidFill>
                <a:effectLst>
                  <a:innerShdw blurRad="25400" dist="12700" dir="13500000">
                    <a:prstClr val="black">
                      <a:alpha val="50000"/>
                    </a:prstClr>
                  </a:innerShdw>
                </a:effectLst>
                <a:uLnTx/>
                <a:uFillTx/>
              </a:rPr>
              <a:t>o</a:t>
            </a:r>
            <a:r>
              <a:rPr kumimoji="0" lang="en-US" sz="12000" b="0" i="0" u="none" strike="noStrike" kern="1200" cap="none" spc="-300" normalizeH="0" baseline="0" noProof="0" dirty="0">
                <a:ln>
                  <a:noFill/>
                </a:ln>
                <a:solidFill>
                  <a:srgbClr val="CAD2E0"/>
                </a:solidFill>
                <a:effectLst>
                  <a:innerShdw blurRad="25400" dist="12700" dir="13500000">
                    <a:prstClr val="black">
                      <a:alpha val="50000"/>
                    </a:prstClr>
                  </a:innerShdw>
                </a:effectLst>
                <a:uLnTx/>
                <a:uFillTx/>
              </a:rPr>
              <a:t>u</a:t>
            </a:r>
          </a:p>
        </p:txBody>
      </p:sp>
      <p:sp>
        <p:nvSpPr>
          <p:cNvPr id="17" name="TextBox 16">
            <a:extLst>
              <a:ext uri="{FF2B5EF4-FFF2-40B4-BE49-F238E27FC236}">
                <a16:creationId xmlns:a16="http://schemas.microsoft.com/office/drawing/2014/main" id="{9B7E8119-D08E-A04E-A14D-872716D70D93}"/>
              </a:ext>
            </a:extLst>
          </p:cNvPr>
          <p:cNvSpPr txBox="1"/>
          <p:nvPr userDrawn="1"/>
        </p:nvSpPr>
        <p:spPr>
          <a:xfrm>
            <a:off x="847768"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l"/>
            <a:r>
              <a:rPr lang="en-US" sz="800" baseline="0" dirty="0">
                <a:solidFill>
                  <a:schemeClr val="accent6">
                    <a:lumMod val="75000"/>
                  </a:schemeClr>
                </a:solidFill>
              </a:rPr>
              <a:t>Confidential – Qualcomm Technologies, Inc. and/or its affiliated companies – May Contain Trade Secrets</a:t>
            </a:r>
          </a:p>
        </p:txBody>
      </p:sp>
      <p:grpSp>
        <p:nvGrpSpPr>
          <p:cNvPr id="27" name="Group 26">
            <a:extLst>
              <a:ext uri="{FF2B5EF4-FFF2-40B4-BE49-F238E27FC236}">
                <a16:creationId xmlns:a16="http://schemas.microsoft.com/office/drawing/2014/main" id="{45126FBF-A5C8-E753-702F-BE6629CA1F8E}"/>
              </a:ext>
            </a:extLst>
          </p:cNvPr>
          <p:cNvGrpSpPr/>
          <p:nvPr userDrawn="1"/>
        </p:nvGrpSpPr>
        <p:grpSpPr>
          <a:xfrm>
            <a:off x="1710812" y="5630964"/>
            <a:ext cx="1036171" cy="137160"/>
            <a:chOff x="2442332" y="4081331"/>
            <a:chExt cx="1036171" cy="137160"/>
          </a:xfrm>
          <a:solidFill>
            <a:schemeClr val="tx2"/>
          </a:solidFill>
        </p:grpSpPr>
        <p:sp>
          <p:nvSpPr>
            <p:cNvPr id="28" name="Freeform 12">
              <a:extLst>
                <a:ext uri="{FF2B5EF4-FFF2-40B4-BE49-F238E27FC236}">
                  <a16:creationId xmlns:a16="http://schemas.microsoft.com/office/drawing/2014/main" id="{BCE9D064-F704-8362-39B8-D61F18A05C82}"/>
                </a:ext>
              </a:extLst>
            </p:cNvPr>
            <p:cNvSpPr>
              <a:spLocks noChangeAspect="1"/>
            </p:cNvSpPr>
            <p:nvPr/>
          </p:nvSpPr>
          <p:spPr bwMode="gray">
            <a:xfrm>
              <a:off x="2645092" y="4081331"/>
              <a:ext cx="168791" cy="137160"/>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grpSp>
          <p:nvGrpSpPr>
            <p:cNvPr id="31" name="Group 5">
              <a:extLst>
                <a:ext uri="{FF2B5EF4-FFF2-40B4-BE49-F238E27FC236}">
                  <a16:creationId xmlns:a16="http://schemas.microsoft.com/office/drawing/2014/main" id="{57A26EB6-BF0D-3631-40BF-D8EEE225336D}"/>
                </a:ext>
              </a:extLst>
            </p:cNvPr>
            <p:cNvGrpSpPr>
              <a:grpSpLocks noChangeAspect="1"/>
            </p:cNvGrpSpPr>
            <p:nvPr/>
          </p:nvGrpSpPr>
          <p:grpSpPr bwMode="gray">
            <a:xfrm>
              <a:off x="2442332" y="4081331"/>
              <a:ext cx="138792" cy="137160"/>
              <a:chOff x="3331" y="1656"/>
              <a:chExt cx="1020" cy="1008"/>
            </a:xfrm>
            <a:grpFill/>
          </p:grpSpPr>
          <p:sp>
            <p:nvSpPr>
              <p:cNvPr id="39" name="Freeform 6">
                <a:extLst>
                  <a:ext uri="{FF2B5EF4-FFF2-40B4-BE49-F238E27FC236}">
                    <a16:creationId xmlns:a16="http://schemas.microsoft.com/office/drawing/2014/main" id="{208F8E96-E928-21FA-EFEE-ADFA54D21400}"/>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sp>
            <p:nvSpPr>
              <p:cNvPr id="45" name="Freeform 7">
                <a:extLst>
                  <a:ext uri="{FF2B5EF4-FFF2-40B4-BE49-F238E27FC236}">
                    <a16:creationId xmlns:a16="http://schemas.microsoft.com/office/drawing/2014/main" id="{AC1DD193-55D1-442F-0C4B-13D489394677}"/>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grpSp>
        <p:grpSp>
          <p:nvGrpSpPr>
            <p:cNvPr id="33" name="Group 4">
              <a:extLst>
                <a:ext uri="{FF2B5EF4-FFF2-40B4-BE49-F238E27FC236}">
                  <a16:creationId xmlns:a16="http://schemas.microsoft.com/office/drawing/2014/main" id="{AA4E505B-3C25-224A-D3F6-938F9C2D82D7}"/>
                </a:ext>
              </a:extLst>
            </p:cNvPr>
            <p:cNvGrpSpPr>
              <a:grpSpLocks noChangeAspect="1"/>
            </p:cNvGrpSpPr>
            <p:nvPr/>
          </p:nvGrpSpPr>
          <p:grpSpPr bwMode="auto">
            <a:xfrm>
              <a:off x="2877851" y="4081836"/>
              <a:ext cx="136034" cy="136150"/>
              <a:chOff x="2653" y="972"/>
              <a:chExt cx="2372" cy="2374"/>
            </a:xfrm>
            <a:grpFill/>
          </p:grpSpPr>
          <p:sp>
            <p:nvSpPr>
              <p:cNvPr id="36" name="Freeform 5">
                <a:extLst>
                  <a:ext uri="{FF2B5EF4-FFF2-40B4-BE49-F238E27FC236}">
                    <a16:creationId xmlns:a16="http://schemas.microsoft.com/office/drawing/2014/main" id="{B94371F3-6684-AFD8-9A10-E321127995F5}"/>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37" name="Freeform 6">
                <a:extLst>
                  <a:ext uri="{FF2B5EF4-FFF2-40B4-BE49-F238E27FC236}">
                    <a16:creationId xmlns:a16="http://schemas.microsoft.com/office/drawing/2014/main" id="{BBDC5DC2-A3E5-2962-AF11-1A51499DB791}"/>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38" name="Oval 7">
                <a:extLst>
                  <a:ext uri="{FF2B5EF4-FFF2-40B4-BE49-F238E27FC236}">
                    <a16:creationId xmlns:a16="http://schemas.microsoft.com/office/drawing/2014/main" id="{A37CBBE8-47E6-18A7-6A66-9009E9619601}"/>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grpSp>
        <p:pic>
          <p:nvPicPr>
            <p:cNvPr id="34" name="Graphic 33">
              <a:extLst>
                <a:ext uri="{FF2B5EF4-FFF2-40B4-BE49-F238E27FC236}">
                  <a16:creationId xmlns:a16="http://schemas.microsoft.com/office/drawing/2014/main" id="{B9949FE9-C734-1308-F4E7-E12D5825CE4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77853" y="4081331"/>
              <a:ext cx="198712" cy="137160"/>
            </a:xfrm>
            <a:prstGeom prst="rect">
              <a:avLst/>
            </a:prstGeom>
          </p:spPr>
        </p:pic>
        <p:pic>
          <p:nvPicPr>
            <p:cNvPr id="35" name="Graphic 34">
              <a:extLst>
                <a:ext uri="{FF2B5EF4-FFF2-40B4-BE49-F238E27FC236}">
                  <a16:creationId xmlns:a16="http://schemas.microsoft.com/office/drawing/2014/main" id="{5B843766-C686-78CC-9812-118C4BFBBA7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340535" y="4081331"/>
              <a:ext cx="137968" cy="137160"/>
            </a:xfrm>
            <a:prstGeom prst="rect">
              <a:avLst/>
            </a:prstGeom>
          </p:spPr>
        </p:pic>
      </p:grpSp>
      <p:sp>
        <p:nvSpPr>
          <p:cNvPr id="2" name="TextBox 1">
            <a:extLst>
              <a:ext uri="{FF2B5EF4-FFF2-40B4-BE49-F238E27FC236}">
                <a16:creationId xmlns:a16="http://schemas.microsoft.com/office/drawing/2014/main" id="{1ED49A75-06CD-3502-6C3D-84B03760AF3D}"/>
              </a:ext>
            </a:extLst>
          </p:cNvPr>
          <p:cNvSpPr txBox="1"/>
          <p:nvPr userDrawn="1"/>
        </p:nvSpPr>
        <p:spPr bwMode="gray">
          <a:xfrm>
            <a:off x="3741489" y="5168443"/>
            <a:ext cx="3213954" cy="1128514"/>
          </a:xfrm>
          <a:prstGeom prst="rect">
            <a:avLst/>
          </a:prstGeom>
          <a:noFill/>
        </p:spPr>
        <p:txBody>
          <a:bodyPr wrap="square" lIns="0" tIns="0" rIns="0" bIns="0" numCol="1" spcCol="118872" rtlCol="0">
            <a:spAutoFit/>
          </a:bodyPr>
          <a:lstStyle/>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tx2"/>
                </a:solidFill>
                <a:effectLst/>
                <a:uLnTx/>
                <a:uFillTx/>
                <a:latin typeface="+mn-lt"/>
                <a:ea typeface="+mn-ea"/>
                <a:cs typeface="+mn-cs"/>
              </a:rPr>
              <a:t>All data and information contained in or disclosed by this document is confidential</a:t>
            </a:r>
            <a:br>
              <a:rPr kumimoji="0" lang="en-US" sz="700" b="0" i="0" u="none" strike="noStrike" kern="1200" cap="none" spc="0" normalizeH="0" baseline="0" noProof="0" dirty="0">
                <a:ln>
                  <a:noFill/>
                </a:ln>
                <a:solidFill>
                  <a:schemeClr val="tx2"/>
                </a:solidFill>
                <a:effectLst/>
                <a:uLnTx/>
                <a:uFillTx/>
                <a:latin typeface="+mn-lt"/>
                <a:ea typeface="+mn-ea"/>
                <a:cs typeface="+mn-cs"/>
              </a:rPr>
            </a:br>
            <a:r>
              <a:rPr kumimoji="0" lang="en-US" sz="700" b="0" i="0" u="none" strike="noStrike" kern="1200" cap="none" spc="0" normalizeH="0" baseline="0" noProof="0" dirty="0">
                <a:ln>
                  <a:noFill/>
                </a:ln>
                <a:solidFill>
                  <a:schemeClr val="tx2"/>
                </a:solidFill>
                <a:effectLst/>
                <a:uLnTx/>
                <a:uFillTx/>
                <a:latin typeface="+mn-lt"/>
                <a:ea typeface="+mn-ea"/>
                <a:cs typeface="+mn-cs"/>
              </a:rPr>
              <a:t>and proprietary information of Qualcomm Technologies, Inc. and/or its affiliated</a:t>
            </a:r>
            <a:br>
              <a:rPr kumimoji="0" lang="en-US" sz="700" b="0" i="0" u="none" strike="noStrike" kern="1200" cap="none" spc="0" normalizeH="0" baseline="0" noProof="0" dirty="0">
                <a:ln>
                  <a:noFill/>
                </a:ln>
                <a:solidFill>
                  <a:schemeClr val="tx2"/>
                </a:solidFill>
                <a:effectLst/>
                <a:uLnTx/>
                <a:uFillTx/>
                <a:latin typeface="+mn-lt"/>
                <a:ea typeface="+mn-ea"/>
                <a:cs typeface="+mn-cs"/>
              </a:rPr>
            </a:br>
            <a:r>
              <a:rPr kumimoji="0" lang="en-US" sz="700" b="0" i="0" u="none" strike="noStrike" kern="1200" cap="none" spc="0" normalizeH="0" baseline="0" noProof="0" dirty="0">
                <a:ln>
                  <a:noFill/>
                </a:ln>
                <a:solidFill>
                  <a:schemeClr val="tx2"/>
                </a:solidFill>
                <a:effectLst/>
                <a:uLnTx/>
                <a:uFillTx/>
                <a:latin typeface="+mn-lt"/>
                <a:ea typeface="+mn-ea"/>
                <a:cs typeface="+mn-cs"/>
              </a:rPr>
              <a:t>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tx2"/>
                </a:solidFill>
                <a:effectLst/>
                <a:uLnTx/>
                <a:uFillTx/>
                <a:latin typeface="+mn-lt"/>
                <a:ea typeface="+mn-ea"/>
                <a:cs typeface="+mn-cs"/>
              </a:rPr>
              <a:t>©2018-2023 Qualcomm Technologies, Inc. and/or its affiliated companies.</a:t>
            </a:r>
            <a:br>
              <a:rPr kumimoji="0" lang="en-US" sz="700" b="0" i="0" u="none" strike="noStrike" kern="1200" cap="none" spc="0" normalizeH="0" baseline="0" noProof="0" dirty="0">
                <a:ln>
                  <a:noFill/>
                </a:ln>
                <a:solidFill>
                  <a:schemeClr val="tx2"/>
                </a:solidFill>
                <a:effectLst/>
                <a:uLnTx/>
                <a:uFillTx/>
                <a:latin typeface="+mn-lt"/>
                <a:ea typeface="+mn-ea"/>
                <a:cs typeface="+mn-cs"/>
              </a:rPr>
            </a:br>
            <a:r>
              <a:rPr kumimoji="0" lang="en-US" sz="700" b="0" i="0" u="none" strike="noStrike" kern="1200" cap="none" spc="0" normalizeH="0" baseline="0" noProof="0" dirty="0">
                <a:ln>
                  <a:noFill/>
                </a:ln>
                <a:solidFill>
                  <a:schemeClr val="tx2"/>
                </a:solidFill>
                <a:effectLst/>
                <a:uLnTx/>
                <a:uFillTx/>
                <a:latin typeface="+mn-lt"/>
                <a:ea typeface="+mn-ea"/>
                <a:cs typeface="+mn-cs"/>
              </a:rPr>
              <a:t>All Rights Reserved.</a:t>
            </a:r>
          </a:p>
        </p:txBody>
      </p:sp>
      <p:sp>
        <p:nvSpPr>
          <p:cNvPr id="3" name="TextBox 2">
            <a:extLst>
              <a:ext uri="{FF2B5EF4-FFF2-40B4-BE49-F238E27FC236}">
                <a16:creationId xmlns:a16="http://schemas.microsoft.com/office/drawing/2014/main" id="{89453F4E-8993-0315-6CE9-8ADDAD84B08F}"/>
              </a:ext>
            </a:extLst>
          </p:cNvPr>
          <p:cNvSpPr txBox="1"/>
          <p:nvPr userDrawn="1"/>
        </p:nvSpPr>
        <p:spPr bwMode="gray">
          <a:xfrm>
            <a:off x="7367162" y="5149207"/>
            <a:ext cx="3921404" cy="1446550"/>
          </a:xfrm>
          <a:prstGeom prst="rect">
            <a:avLst/>
          </a:prstGeom>
          <a:noFill/>
        </p:spPr>
        <p:txBody>
          <a:bodyPr wrap="square" lIns="0" tIns="0" rIns="0" bIns="0" numCol="1" spcCol="118872" rtlCol="0">
            <a:spAutoFit/>
          </a:bodyPr>
          <a:lstStyle/>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tx2"/>
                </a:solidFill>
                <a:effectLst/>
                <a:uLnTx/>
                <a:uFillTx/>
                <a:latin typeface="+mn-lt"/>
                <a:ea typeface="+mn-ea"/>
                <a:cs typeface="+mn-cs"/>
              </a:rPr>
              <a:t>Qualcomm is a trademark or registered trademark of Qualcomm Incorporated. Other products and brand names may be trademarks or registered trademarks of their respective owners.</a:t>
            </a:r>
          </a:p>
          <a:p>
            <a:pPr>
              <a:lnSpc>
                <a:spcPct val="100000"/>
              </a:lnSpc>
              <a:spcBef>
                <a:spcPts val="400"/>
              </a:spcBef>
              <a:spcAft>
                <a:spcPts val="0"/>
              </a:spcAft>
              <a:defRPr/>
            </a:pPr>
            <a:r>
              <a:rPr kumimoji="0" lang="en-US" sz="700" b="0" i="0" u="none" strike="noStrike" kern="1200" cap="none" spc="0" normalizeH="0" baseline="0" noProof="0" dirty="0">
                <a:ln>
                  <a:noFill/>
                </a:ln>
                <a:solidFill>
                  <a:schemeClr val="tx2"/>
                </a:solidFill>
                <a:effectLst/>
                <a:uLnTx/>
                <a:uFillTx/>
                <a:latin typeface="+mn-lt"/>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tx2"/>
                </a:solidFill>
                <a:effectLst/>
                <a:uLnTx/>
                <a:uFillTx/>
                <a:latin typeface="+mn-lt"/>
                <a:ea typeface="+mn-ea"/>
                <a:cs typeface="+mn-cs"/>
              </a:rPr>
              <a:t>Snapdragon and Qualcomm branded products are products of Qualcomm Technologies, Inc. and/or its subsidiaries. Qualcomm patented technologies are licensed by Qualcomm Incorporated. </a:t>
            </a:r>
          </a:p>
          <a:p>
            <a:pPr>
              <a:lnSpc>
                <a:spcPct val="100000"/>
              </a:lnSpc>
              <a:spcBef>
                <a:spcPts val="400"/>
              </a:spcBef>
              <a:spcAft>
                <a:spcPts val="0"/>
              </a:spcAft>
              <a:defRPr/>
            </a:pPr>
            <a:endParaRPr kumimoji="0" lang="en-US" sz="700" b="0" i="0" u="none" strike="noStrike" kern="1200" cap="none" spc="0" normalizeH="0" baseline="0" noProof="0" dirty="0">
              <a:ln>
                <a:noFill/>
              </a:ln>
              <a:solidFill>
                <a:schemeClr val="tx2"/>
              </a:solidFill>
              <a:effectLst/>
              <a:uLnTx/>
              <a:uFillTx/>
              <a:latin typeface="+mn-lt"/>
              <a:ea typeface="+mn-ea"/>
              <a:cs typeface="+mn-cs"/>
            </a:endParaRPr>
          </a:p>
        </p:txBody>
      </p:sp>
    </p:spTree>
    <p:extLst>
      <p:ext uri="{BB962C8B-B14F-4D97-AF65-F5344CB8AC3E}">
        <p14:creationId xmlns:p14="http://schemas.microsoft.com/office/powerpoint/2010/main" val="1677948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5.xml><?xml version="1.0" encoding="utf-8"?>
<p:sldLayout xmlns:a="http://schemas.openxmlformats.org/drawingml/2006/main" xmlns:r="http://schemas.openxmlformats.org/officeDocument/2006/relationships" xmlns:p="http://schemas.openxmlformats.org/presentationml/2006/main" showMasterSp="0" preserve="1" userDrawn="1">
  <p:cSld name="Thank You Blue">
    <p:bg>
      <p:bgPr>
        <a:solidFill>
          <a:schemeClr val="accent1"/>
        </a:solidFill>
        <a:effectLst/>
      </p:bgPr>
    </p:bg>
    <p:spTree>
      <p:nvGrpSpPr>
        <p:cNvPr id="1" name=""/>
        <p:cNvGrpSpPr/>
        <p:nvPr/>
      </p:nvGrpSpPr>
      <p:grpSpPr>
        <a:xfrm>
          <a:off x="0" y="0"/>
          <a:ext cx="0" cy="0"/>
          <a:chOff x="0" y="0"/>
          <a:chExt cx="0" cy="0"/>
        </a:xfrm>
      </p:grpSpPr>
      <p:sp>
        <p:nvSpPr>
          <p:cNvPr id="24" name="Rectangle: Rounded Corners 16">
            <a:extLst>
              <a:ext uri="{FF2B5EF4-FFF2-40B4-BE49-F238E27FC236}">
                <a16:creationId xmlns:a16="http://schemas.microsoft.com/office/drawing/2014/main" id="{3DFD4707-7D72-477C-BAE7-E84DFEA41F3D}"/>
              </a:ext>
            </a:extLst>
          </p:cNvPr>
          <p:cNvSpPr/>
          <p:nvPr userDrawn="1"/>
        </p:nvSpPr>
        <p:spPr>
          <a:xfrm>
            <a:off x="465622" y="4935112"/>
            <a:ext cx="11234664" cy="1922888"/>
          </a:xfrm>
          <a:custGeom>
            <a:avLst/>
            <a:gdLst>
              <a:gd name="connsiteX0" fmla="*/ 0 w 11234664"/>
              <a:gd name="connsiteY0" fmla="*/ 74943 h 2225161"/>
              <a:gd name="connsiteX1" fmla="*/ 74943 w 11234664"/>
              <a:gd name="connsiteY1" fmla="*/ 0 h 2225161"/>
              <a:gd name="connsiteX2" fmla="*/ 11159721 w 11234664"/>
              <a:gd name="connsiteY2" fmla="*/ 0 h 2225161"/>
              <a:gd name="connsiteX3" fmla="*/ 11234664 w 11234664"/>
              <a:gd name="connsiteY3" fmla="*/ 74943 h 2225161"/>
              <a:gd name="connsiteX4" fmla="*/ 11234664 w 11234664"/>
              <a:gd name="connsiteY4" fmla="*/ 2150218 h 2225161"/>
              <a:gd name="connsiteX5" fmla="*/ 11159721 w 11234664"/>
              <a:gd name="connsiteY5" fmla="*/ 2225161 h 2225161"/>
              <a:gd name="connsiteX6" fmla="*/ 74943 w 11234664"/>
              <a:gd name="connsiteY6" fmla="*/ 2225161 h 2225161"/>
              <a:gd name="connsiteX7" fmla="*/ 0 w 11234664"/>
              <a:gd name="connsiteY7" fmla="*/ 2150218 h 2225161"/>
              <a:gd name="connsiteX8" fmla="*/ 0 w 11234664"/>
              <a:gd name="connsiteY8" fmla="*/ 74943 h 2225161"/>
              <a:gd name="connsiteX0" fmla="*/ 0 w 11234664"/>
              <a:gd name="connsiteY0" fmla="*/ 74943 h 2225161"/>
              <a:gd name="connsiteX1" fmla="*/ 74943 w 11234664"/>
              <a:gd name="connsiteY1" fmla="*/ 0 h 2225161"/>
              <a:gd name="connsiteX2" fmla="*/ 11159721 w 11234664"/>
              <a:gd name="connsiteY2" fmla="*/ 0 h 2225161"/>
              <a:gd name="connsiteX3" fmla="*/ 11234664 w 11234664"/>
              <a:gd name="connsiteY3" fmla="*/ 74943 h 2225161"/>
              <a:gd name="connsiteX4" fmla="*/ 11234664 w 11234664"/>
              <a:gd name="connsiteY4" fmla="*/ 2150218 h 2225161"/>
              <a:gd name="connsiteX5" fmla="*/ 11159721 w 11234664"/>
              <a:gd name="connsiteY5" fmla="*/ 2225161 h 2225161"/>
              <a:gd name="connsiteX6" fmla="*/ 0 w 11234664"/>
              <a:gd name="connsiteY6" fmla="*/ 2150218 h 2225161"/>
              <a:gd name="connsiteX7" fmla="*/ 0 w 11234664"/>
              <a:gd name="connsiteY7" fmla="*/ 74943 h 2225161"/>
              <a:gd name="connsiteX0" fmla="*/ 0 w 11234664"/>
              <a:gd name="connsiteY0" fmla="*/ 74943 h 2409627"/>
              <a:gd name="connsiteX1" fmla="*/ 74943 w 11234664"/>
              <a:gd name="connsiteY1" fmla="*/ 0 h 2409627"/>
              <a:gd name="connsiteX2" fmla="*/ 11159721 w 11234664"/>
              <a:gd name="connsiteY2" fmla="*/ 0 h 2409627"/>
              <a:gd name="connsiteX3" fmla="*/ 11234664 w 11234664"/>
              <a:gd name="connsiteY3" fmla="*/ 74943 h 2409627"/>
              <a:gd name="connsiteX4" fmla="*/ 11234664 w 11234664"/>
              <a:gd name="connsiteY4" fmla="*/ 2150218 h 2409627"/>
              <a:gd name="connsiteX5" fmla="*/ 0 w 11234664"/>
              <a:gd name="connsiteY5" fmla="*/ 2150218 h 2409627"/>
              <a:gd name="connsiteX6" fmla="*/ 0 w 11234664"/>
              <a:gd name="connsiteY6" fmla="*/ 74943 h 2409627"/>
              <a:gd name="connsiteX0" fmla="*/ 0 w 11234664"/>
              <a:gd name="connsiteY0" fmla="*/ 74943 h 2303942"/>
              <a:gd name="connsiteX1" fmla="*/ 74943 w 11234664"/>
              <a:gd name="connsiteY1" fmla="*/ 0 h 2303942"/>
              <a:gd name="connsiteX2" fmla="*/ 11159721 w 11234664"/>
              <a:gd name="connsiteY2" fmla="*/ 0 h 2303942"/>
              <a:gd name="connsiteX3" fmla="*/ 11234664 w 11234664"/>
              <a:gd name="connsiteY3" fmla="*/ 74943 h 2303942"/>
              <a:gd name="connsiteX4" fmla="*/ 11234664 w 11234664"/>
              <a:gd name="connsiteY4" fmla="*/ 2150218 h 2303942"/>
              <a:gd name="connsiteX5" fmla="*/ 0 w 11234664"/>
              <a:gd name="connsiteY5" fmla="*/ 2150218 h 2303942"/>
              <a:gd name="connsiteX6" fmla="*/ 0 w 11234664"/>
              <a:gd name="connsiteY6" fmla="*/ 74943 h 2303942"/>
              <a:gd name="connsiteX0" fmla="*/ 0 w 11234664"/>
              <a:gd name="connsiteY0" fmla="*/ 74943 h 2150218"/>
              <a:gd name="connsiteX1" fmla="*/ 74943 w 11234664"/>
              <a:gd name="connsiteY1" fmla="*/ 0 h 2150218"/>
              <a:gd name="connsiteX2" fmla="*/ 11159721 w 11234664"/>
              <a:gd name="connsiteY2" fmla="*/ 0 h 2150218"/>
              <a:gd name="connsiteX3" fmla="*/ 11234664 w 11234664"/>
              <a:gd name="connsiteY3" fmla="*/ 74943 h 2150218"/>
              <a:gd name="connsiteX4" fmla="*/ 11234664 w 11234664"/>
              <a:gd name="connsiteY4" fmla="*/ 2150218 h 2150218"/>
              <a:gd name="connsiteX5" fmla="*/ 0 w 11234664"/>
              <a:gd name="connsiteY5" fmla="*/ 2150218 h 2150218"/>
              <a:gd name="connsiteX6" fmla="*/ 0 w 11234664"/>
              <a:gd name="connsiteY6" fmla="*/ 74943 h 2150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4664" h="2150218">
                <a:moveTo>
                  <a:pt x="0" y="74943"/>
                </a:moveTo>
                <a:cubicBezTo>
                  <a:pt x="0" y="33553"/>
                  <a:pt x="33553" y="0"/>
                  <a:pt x="74943" y="0"/>
                </a:cubicBezTo>
                <a:lnTo>
                  <a:pt x="11159721" y="0"/>
                </a:lnTo>
                <a:cubicBezTo>
                  <a:pt x="11201111" y="0"/>
                  <a:pt x="11234664" y="33553"/>
                  <a:pt x="11234664" y="74943"/>
                </a:cubicBezTo>
                <a:lnTo>
                  <a:pt x="11234664" y="2150218"/>
                </a:lnTo>
                <a:lnTo>
                  <a:pt x="0" y="2150218"/>
                </a:lnTo>
                <a:lnTo>
                  <a:pt x="0" y="74943"/>
                </a:lnTo>
                <a:close/>
              </a:path>
            </a:pathLst>
          </a:custGeom>
          <a:solidFill>
            <a:srgbClr val="214ACD"/>
          </a:solidFill>
          <a:ln>
            <a:noFill/>
          </a:ln>
          <a:effectLst>
            <a:innerShdw blurRad="38100" dist="254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err="1">
              <a:solidFill>
                <a:schemeClr val="tx2"/>
              </a:solidFill>
              <a:latin typeface="Microsoft Sans Serif"/>
              <a:cs typeface="Microsoft Sans Serif" panose="020B0604020202020204" pitchFamily="34" charset="0"/>
            </a:endParaRPr>
          </a:p>
        </p:txBody>
      </p:sp>
      <p:sp>
        <p:nvSpPr>
          <p:cNvPr id="18" name="TextBox 17">
            <a:extLst>
              <a:ext uri="{FF2B5EF4-FFF2-40B4-BE49-F238E27FC236}">
                <a16:creationId xmlns:a16="http://schemas.microsoft.com/office/drawing/2014/main" id="{57DEABFE-66C4-5947-8424-FF8BFD492C38}"/>
              </a:ext>
            </a:extLst>
          </p:cNvPr>
          <p:cNvSpPr txBox="1"/>
          <p:nvPr userDrawn="1"/>
        </p:nvSpPr>
        <p:spPr bwMode="gray">
          <a:xfrm>
            <a:off x="465622" y="2536613"/>
            <a:ext cx="8725779" cy="1606594"/>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12000" b="0" i="0" u="none" strike="noStrike" kern="1200" cap="none" spc="-300" normalizeH="0" noProof="0" dirty="0">
                <a:ln>
                  <a:noFill/>
                </a:ln>
                <a:solidFill>
                  <a:srgbClr val="1F46C3"/>
                </a:solidFill>
                <a:effectLst>
                  <a:innerShdw blurRad="25400" dist="12700" dir="13500000">
                    <a:prstClr val="black">
                      <a:alpha val="50000"/>
                    </a:prstClr>
                  </a:innerShdw>
                </a:effectLst>
                <a:uLnTx/>
                <a:uFillTx/>
              </a:rPr>
              <a:t>T</a:t>
            </a:r>
            <a:r>
              <a:rPr kumimoji="0" lang="en-US" sz="12000" b="0" i="0" u="none" strike="noStrike" kern="1200" cap="none" spc="-300" normalizeH="0" baseline="0" noProof="0" dirty="0">
                <a:ln>
                  <a:noFill/>
                </a:ln>
                <a:solidFill>
                  <a:srgbClr val="1F46C3"/>
                </a:solidFill>
                <a:effectLst>
                  <a:innerShdw blurRad="25400" dist="12700" dir="13500000">
                    <a:prstClr val="black">
                      <a:alpha val="50000"/>
                    </a:prstClr>
                  </a:innerShdw>
                </a:effectLst>
                <a:uLnTx/>
                <a:uFillTx/>
              </a:rPr>
              <a:t>h</a:t>
            </a:r>
            <a:r>
              <a:rPr kumimoji="0" lang="en-US" sz="12000" b="0" i="0" u="none" strike="noStrike" kern="1200" cap="none" spc="-600" normalizeH="0" noProof="0" dirty="0">
                <a:ln>
                  <a:noFill/>
                </a:ln>
                <a:solidFill>
                  <a:srgbClr val="1F46C3"/>
                </a:solidFill>
                <a:effectLst>
                  <a:innerShdw blurRad="25400" dist="12700" dir="13500000">
                    <a:prstClr val="black">
                      <a:alpha val="50000"/>
                    </a:prstClr>
                  </a:innerShdw>
                </a:effectLst>
                <a:uLnTx/>
                <a:uFillTx/>
              </a:rPr>
              <a:t>a</a:t>
            </a:r>
            <a:r>
              <a:rPr kumimoji="0" lang="en-US" sz="12000" b="0" i="0" u="none" strike="noStrike" kern="1200" cap="none" spc="-450" normalizeH="0" noProof="0" dirty="0">
                <a:ln>
                  <a:noFill/>
                </a:ln>
                <a:solidFill>
                  <a:srgbClr val="1F46C3"/>
                </a:solidFill>
                <a:effectLst>
                  <a:innerShdw blurRad="25400" dist="12700" dir="13500000">
                    <a:prstClr val="black">
                      <a:alpha val="50000"/>
                    </a:prstClr>
                  </a:innerShdw>
                </a:effectLst>
                <a:uLnTx/>
                <a:uFillTx/>
              </a:rPr>
              <a:t>n</a:t>
            </a:r>
            <a:r>
              <a:rPr kumimoji="0" lang="en-US" sz="12000" b="0" i="0" u="none" strike="noStrike" kern="1200" cap="none" spc="-600" normalizeH="0" noProof="0" dirty="0">
                <a:ln>
                  <a:noFill/>
                </a:ln>
                <a:solidFill>
                  <a:srgbClr val="1F46C3"/>
                </a:solidFill>
                <a:effectLst>
                  <a:innerShdw blurRad="25400" dist="12700" dir="13500000">
                    <a:prstClr val="black">
                      <a:alpha val="50000"/>
                    </a:prstClr>
                  </a:innerShdw>
                </a:effectLst>
                <a:uLnTx/>
                <a:uFillTx/>
              </a:rPr>
              <a:t>k </a:t>
            </a:r>
            <a:r>
              <a:rPr kumimoji="0" lang="en-US" sz="12000" b="0" i="0" u="none" strike="noStrike" kern="1200" cap="none" spc="-300" normalizeH="0" baseline="0" noProof="0" dirty="0">
                <a:ln>
                  <a:noFill/>
                </a:ln>
                <a:solidFill>
                  <a:srgbClr val="1F46C3"/>
                </a:solidFill>
                <a:effectLst>
                  <a:innerShdw blurRad="25400" dist="12700" dir="13500000">
                    <a:prstClr val="black">
                      <a:alpha val="50000"/>
                    </a:prstClr>
                  </a:innerShdw>
                </a:effectLst>
                <a:uLnTx/>
                <a:uFillTx/>
              </a:rPr>
              <a:t>y</a:t>
            </a:r>
            <a:r>
              <a:rPr kumimoji="0" lang="en-US" sz="12000" b="0" i="0" u="none" strike="noStrike" kern="1200" cap="none" normalizeH="0" baseline="0" noProof="0" dirty="0">
                <a:ln>
                  <a:noFill/>
                </a:ln>
                <a:solidFill>
                  <a:srgbClr val="1F46C3"/>
                </a:solidFill>
                <a:effectLst>
                  <a:innerShdw blurRad="25400" dist="12700" dir="13500000">
                    <a:prstClr val="black">
                      <a:alpha val="50000"/>
                    </a:prstClr>
                  </a:innerShdw>
                </a:effectLst>
                <a:uLnTx/>
                <a:uFillTx/>
              </a:rPr>
              <a:t>o</a:t>
            </a:r>
            <a:r>
              <a:rPr kumimoji="0" lang="en-US" sz="12000" b="0" i="0" u="none" strike="noStrike" kern="1200" cap="none" spc="-300" normalizeH="0" baseline="0" noProof="0" dirty="0">
                <a:ln>
                  <a:noFill/>
                </a:ln>
                <a:solidFill>
                  <a:srgbClr val="1F46C3"/>
                </a:solidFill>
                <a:effectLst>
                  <a:innerShdw blurRad="25400" dist="12700" dir="13500000">
                    <a:prstClr val="black">
                      <a:alpha val="50000"/>
                    </a:prstClr>
                  </a:innerShdw>
                </a:effectLst>
                <a:uLnTx/>
                <a:uFillTx/>
              </a:rPr>
              <a:t>u</a:t>
            </a:r>
          </a:p>
        </p:txBody>
      </p:sp>
      <p:sp>
        <p:nvSpPr>
          <p:cNvPr id="17" name="TextBox 16">
            <a:extLst>
              <a:ext uri="{FF2B5EF4-FFF2-40B4-BE49-F238E27FC236}">
                <a16:creationId xmlns:a16="http://schemas.microsoft.com/office/drawing/2014/main" id="{D75122FF-3E10-2A4C-925A-B860E64E0D5A}"/>
              </a:ext>
            </a:extLst>
          </p:cNvPr>
          <p:cNvSpPr txBox="1"/>
          <p:nvPr userDrawn="1"/>
        </p:nvSpPr>
        <p:spPr>
          <a:xfrm>
            <a:off x="847768"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l"/>
            <a:r>
              <a:rPr lang="en-US" sz="800" baseline="0" dirty="0">
                <a:solidFill>
                  <a:schemeClr val="accent2">
                    <a:lumMod val="40000"/>
                    <a:lumOff val="60000"/>
                  </a:schemeClr>
                </a:solidFill>
              </a:rPr>
              <a:t>Confidential – Qualcomm Technologies, Inc. and/or its affiliated companies – May Contain Trade Secrets</a:t>
            </a:r>
          </a:p>
        </p:txBody>
      </p:sp>
      <p:sp>
        <p:nvSpPr>
          <p:cNvPr id="4" name="Freeform 5">
            <a:extLst>
              <a:ext uri="{FF2B5EF4-FFF2-40B4-BE49-F238E27FC236}">
                <a16:creationId xmlns:a16="http://schemas.microsoft.com/office/drawing/2014/main" id="{611395AE-F788-800D-F496-A47372190BB0}"/>
              </a:ext>
            </a:extLst>
          </p:cNvPr>
          <p:cNvSpPr>
            <a:spLocks noChangeAspect="1" noEditPoints="1"/>
          </p:cNvSpPr>
          <p:nvPr userDrawn="1"/>
        </p:nvSpPr>
        <p:spPr bwMode="black">
          <a:xfrm>
            <a:off x="847768" y="5149207"/>
            <a:ext cx="1616145" cy="296224"/>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bg1"/>
          </a:solidFill>
          <a:ln>
            <a:noFill/>
          </a:ln>
          <a:effectLst/>
        </p:spPr>
        <p:txBody>
          <a:bodyPr vert="horz" wrap="square" lIns="91440" tIns="45720" rIns="91440" bIns="45720" numCol="1" anchor="t" anchorCtr="0" compatLnSpc="1">
            <a:prstTxWarp prst="textNoShape">
              <a:avLst/>
            </a:prstTxWarp>
          </a:bodyPr>
          <a:lstStyle/>
          <a:p>
            <a:endParaRPr lang="en-US">
              <a:solidFill>
                <a:schemeClr val="bg1"/>
              </a:solidFill>
              <a:latin typeface="Microsoft Sans Serif"/>
            </a:endParaRPr>
          </a:p>
        </p:txBody>
      </p:sp>
      <p:sp>
        <p:nvSpPr>
          <p:cNvPr id="5" name="TextBox 4">
            <a:extLst>
              <a:ext uri="{FF2B5EF4-FFF2-40B4-BE49-F238E27FC236}">
                <a16:creationId xmlns:a16="http://schemas.microsoft.com/office/drawing/2014/main" id="{E1016209-6557-3175-B875-D7CC13412629}"/>
              </a:ext>
            </a:extLst>
          </p:cNvPr>
          <p:cNvSpPr txBox="1"/>
          <p:nvPr userDrawn="1"/>
        </p:nvSpPr>
        <p:spPr bwMode="gray">
          <a:xfrm>
            <a:off x="847768" y="5602946"/>
            <a:ext cx="3127218" cy="616131"/>
          </a:xfrm>
          <a:prstGeom prst="rect">
            <a:avLst/>
          </a:prstGeom>
          <a:noFill/>
        </p:spPr>
        <p:txBody>
          <a:bodyPr wrap="square" lIns="0" tIns="0" rIns="0" bIns="0" rtlCol="0">
            <a:spAutoFit/>
          </a:bodyPr>
          <a:lstStyle/>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bg1"/>
                </a:solidFill>
                <a:effectLst/>
                <a:uLnTx/>
                <a:uFillTx/>
                <a:latin typeface="+mn-lt"/>
                <a:ea typeface="+mn-ea"/>
                <a:cs typeface="+mn-cs"/>
              </a:rPr>
              <a:t>Follow us on:</a:t>
            </a:r>
          </a:p>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bg1"/>
                </a:solidFill>
                <a:effectLst/>
                <a:uLnTx/>
                <a:uFillTx/>
                <a:latin typeface="+mn-lt"/>
                <a:ea typeface="+mn-ea"/>
                <a:cs typeface="+mn-cs"/>
              </a:rPr>
              <a:t>For more information, visit us at:</a:t>
            </a:r>
          </a:p>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bg1"/>
                </a:solidFill>
                <a:effectLst/>
                <a:uLnTx/>
                <a:uFillTx/>
                <a:latin typeface="+mn-lt"/>
                <a:ea typeface="+mn-ea"/>
                <a:cs typeface="+mn-cs"/>
              </a:rPr>
              <a:t>qualcomm.com &amp; qualcomm.com/blog</a:t>
            </a:r>
          </a:p>
        </p:txBody>
      </p:sp>
      <p:grpSp>
        <p:nvGrpSpPr>
          <p:cNvPr id="6" name="Group 5">
            <a:extLst>
              <a:ext uri="{FF2B5EF4-FFF2-40B4-BE49-F238E27FC236}">
                <a16:creationId xmlns:a16="http://schemas.microsoft.com/office/drawing/2014/main" id="{80DD8E69-F0E7-3AD8-0D85-D203D513A27E}"/>
              </a:ext>
            </a:extLst>
          </p:cNvPr>
          <p:cNvGrpSpPr/>
          <p:nvPr userDrawn="1"/>
        </p:nvGrpSpPr>
        <p:grpSpPr>
          <a:xfrm>
            <a:off x="1710812" y="5611728"/>
            <a:ext cx="1036171" cy="137160"/>
            <a:chOff x="2442332" y="4081331"/>
            <a:chExt cx="1036171" cy="137160"/>
          </a:xfrm>
          <a:solidFill>
            <a:schemeClr val="bg1"/>
          </a:solidFill>
        </p:grpSpPr>
        <p:sp>
          <p:nvSpPr>
            <p:cNvPr id="7" name="Freeform 12">
              <a:extLst>
                <a:ext uri="{FF2B5EF4-FFF2-40B4-BE49-F238E27FC236}">
                  <a16:creationId xmlns:a16="http://schemas.microsoft.com/office/drawing/2014/main" id="{55F0E7AD-2925-6ED5-D4A9-7F0013BB89FD}"/>
                </a:ext>
              </a:extLst>
            </p:cNvPr>
            <p:cNvSpPr>
              <a:spLocks noChangeAspect="1"/>
            </p:cNvSpPr>
            <p:nvPr/>
          </p:nvSpPr>
          <p:spPr bwMode="gray">
            <a:xfrm>
              <a:off x="2645092" y="4081331"/>
              <a:ext cx="168791" cy="137160"/>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grpSp>
          <p:nvGrpSpPr>
            <p:cNvPr id="8" name="Group 5">
              <a:extLst>
                <a:ext uri="{FF2B5EF4-FFF2-40B4-BE49-F238E27FC236}">
                  <a16:creationId xmlns:a16="http://schemas.microsoft.com/office/drawing/2014/main" id="{BFB7A35B-2DC5-171E-DD09-ED9DC5131CDE}"/>
                </a:ext>
              </a:extLst>
            </p:cNvPr>
            <p:cNvGrpSpPr>
              <a:grpSpLocks noChangeAspect="1"/>
            </p:cNvGrpSpPr>
            <p:nvPr/>
          </p:nvGrpSpPr>
          <p:grpSpPr bwMode="gray">
            <a:xfrm>
              <a:off x="2442332" y="4081331"/>
              <a:ext cx="138792" cy="137160"/>
              <a:chOff x="3331" y="1656"/>
              <a:chExt cx="1020" cy="1008"/>
            </a:xfrm>
            <a:grpFill/>
          </p:grpSpPr>
          <p:sp>
            <p:nvSpPr>
              <p:cNvPr id="15" name="Freeform 6">
                <a:extLst>
                  <a:ext uri="{FF2B5EF4-FFF2-40B4-BE49-F238E27FC236}">
                    <a16:creationId xmlns:a16="http://schemas.microsoft.com/office/drawing/2014/main" id="{9C726D27-5E24-9C66-D052-422A40ECE4CF}"/>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sp>
            <p:nvSpPr>
              <p:cNvPr id="16" name="Freeform 7">
                <a:extLst>
                  <a:ext uri="{FF2B5EF4-FFF2-40B4-BE49-F238E27FC236}">
                    <a16:creationId xmlns:a16="http://schemas.microsoft.com/office/drawing/2014/main" id="{3E27308A-329D-DF04-0615-7A39AA36C9DB}"/>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grpSp>
        <p:grpSp>
          <p:nvGrpSpPr>
            <p:cNvPr id="9" name="Group 4">
              <a:extLst>
                <a:ext uri="{FF2B5EF4-FFF2-40B4-BE49-F238E27FC236}">
                  <a16:creationId xmlns:a16="http://schemas.microsoft.com/office/drawing/2014/main" id="{3FE5738A-0AFB-D196-A211-43B4D082D7EA}"/>
                </a:ext>
              </a:extLst>
            </p:cNvPr>
            <p:cNvGrpSpPr>
              <a:grpSpLocks noChangeAspect="1"/>
            </p:cNvGrpSpPr>
            <p:nvPr/>
          </p:nvGrpSpPr>
          <p:grpSpPr bwMode="auto">
            <a:xfrm>
              <a:off x="2877851" y="4081836"/>
              <a:ext cx="136034" cy="136150"/>
              <a:chOff x="2653" y="972"/>
              <a:chExt cx="2372" cy="2374"/>
            </a:xfrm>
            <a:grpFill/>
          </p:grpSpPr>
          <p:sp>
            <p:nvSpPr>
              <p:cNvPr id="12" name="Freeform 5">
                <a:extLst>
                  <a:ext uri="{FF2B5EF4-FFF2-40B4-BE49-F238E27FC236}">
                    <a16:creationId xmlns:a16="http://schemas.microsoft.com/office/drawing/2014/main" id="{01343E5D-6AB4-F81D-21D3-FDDFD2CD1FAB}"/>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3" name="Freeform 6">
                <a:extLst>
                  <a:ext uri="{FF2B5EF4-FFF2-40B4-BE49-F238E27FC236}">
                    <a16:creationId xmlns:a16="http://schemas.microsoft.com/office/drawing/2014/main" id="{49B13639-947D-1722-E3BC-71CB96DC8E5F}"/>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14" name="Oval 7">
                <a:extLst>
                  <a:ext uri="{FF2B5EF4-FFF2-40B4-BE49-F238E27FC236}">
                    <a16:creationId xmlns:a16="http://schemas.microsoft.com/office/drawing/2014/main" id="{9A9D9176-3B92-B09F-D95D-A51B55CAE531}"/>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grpSp>
        <p:pic>
          <p:nvPicPr>
            <p:cNvPr id="10" name="Graphic 9">
              <a:extLst>
                <a:ext uri="{FF2B5EF4-FFF2-40B4-BE49-F238E27FC236}">
                  <a16:creationId xmlns:a16="http://schemas.microsoft.com/office/drawing/2014/main" id="{D3CDBBDC-CC9A-971A-366F-DEECE821ACF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77853" y="4081331"/>
              <a:ext cx="198712" cy="137160"/>
            </a:xfrm>
            <a:prstGeom prst="rect">
              <a:avLst/>
            </a:prstGeom>
          </p:spPr>
        </p:pic>
        <p:pic>
          <p:nvPicPr>
            <p:cNvPr id="11" name="Graphic 10">
              <a:extLst>
                <a:ext uri="{FF2B5EF4-FFF2-40B4-BE49-F238E27FC236}">
                  <a16:creationId xmlns:a16="http://schemas.microsoft.com/office/drawing/2014/main" id="{63513B7C-8A2A-2556-97A7-A26C9CBDEE8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340535" y="4081331"/>
              <a:ext cx="137968" cy="137160"/>
            </a:xfrm>
            <a:prstGeom prst="rect">
              <a:avLst/>
            </a:prstGeom>
          </p:spPr>
        </p:pic>
      </p:grpSp>
      <p:sp>
        <p:nvSpPr>
          <p:cNvPr id="19" name="TextBox 18">
            <a:extLst>
              <a:ext uri="{FF2B5EF4-FFF2-40B4-BE49-F238E27FC236}">
                <a16:creationId xmlns:a16="http://schemas.microsoft.com/office/drawing/2014/main" id="{25E03AD3-75EC-0A3F-17AE-90F05F668C0A}"/>
              </a:ext>
            </a:extLst>
          </p:cNvPr>
          <p:cNvSpPr txBox="1"/>
          <p:nvPr userDrawn="1"/>
        </p:nvSpPr>
        <p:spPr bwMode="gray">
          <a:xfrm>
            <a:off x="3741489" y="5168443"/>
            <a:ext cx="3213954" cy="1128514"/>
          </a:xfrm>
          <a:prstGeom prst="rect">
            <a:avLst/>
          </a:prstGeom>
          <a:noFill/>
        </p:spPr>
        <p:txBody>
          <a:bodyPr wrap="square" lIns="0" tIns="0" rIns="0" bIns="0" numCol="1" spcCol="118872" rtlCol="0">
            <a:spAutoFit/>
          </a:bodyPr>
          <a:lstStyle/>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All data and information contained in or disclosed by this document is confidential</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and proprietary information of Qualcomm Technologies, Inc. and/or its affiliated</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©2018-2023 Qualcomm Technologies, Inc. and/or its affiliated companies.</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All Rights Reserved.</a:t>
            </a:r>
          </a:p>
        </p:txBody>
      </p:sp>
      <p:sp>
        <p:nvSpPr>
          <p:cNvPr id="35" name="TextBox 34">
            <a:extLst>
              <a:ext uri="{FF2B5EF4-FFF2-40B4-BE49-F238E27FC236}">
                <a16:creationId xmlns:a16="http://schemas.microsoft.com/office/drawing/2014/main" id="{64A2CAC8-DA79-7E2F-D0D5-1EE3BA1AAA13}"/>
              </a:ext>
            </a:extLst>
          </p:cNvPr>
          <p:cNvSpPr txBox="1"/>
          <p:nvPr userDrawn="1"/>
        </p:nvSpPr>
        <p:spPr bwMode="gray">
          <a:xfrm>
            <a:off x="7367162" y="5149207"/>
            <a:ext cx="3921404" cy="1446550"/>
          </a:xfrm>
          <a:prstGeom prst="rect">
            <a:avLst/>
          </a:prstGeom>
          <a:noFill/>
        </p:spPr>
        <p:txBody>
          <a:bodyPr wrap="square" lIns="0" tIns="0" rIns="0" bIns="0" numCol="1" spcCol="118872" rtlCol="0">
            <a:spAutoFit/>
          </a:bodyPr>
          <a:lstStyle/>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Qualcomm is a trademark or registered trademark of Qualcomm Incorporated. Other products and brand names may be trademarks or registered trademarks of their respective owners.</a:t>
            </a:r>
          </a:p>
          <a:p>
            <a:pPr>
              <a:lnSpc>
                <a:spcPct val="100000"/>
              </a:lnSpc>
              <a:spcBef>
                <a:spcPts val="400"/>
              </a:spcBef>
              <a:spcAft>
                <a:spcPts val="0"/>
              </a:spcAft>
              <a:defRPr/>
            </a:pPr>
            <a:r>
              <a:rPr kumimoji="0" lang="en-US" sz="700" b="0" i="0" u="none" strike="noStrike" kern="1200" cap="none" spc="0" normalizeH="0" baseline="0" noProof="0" dirty="0">
                <a:ln>
                  <a:noFill/>
                </a:ln>
                <a:solidFill>
                  <a:schemeClr val="bg1"/>
                </a:solidFill>
                <a:effectLst/>
                <a:uLnTx/>
                <a:uFillTx/>
                <a:latin typeface="+mn-lt"/>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Snapdragon and Qualcomm branded products are products of Qualcomm Technologies, Inc. and/or its subsidiaries. Qualcomm patented technologies are licensed by Qualcomm Incorporated. </a:t>
            </a:r>
          </a:p>
          <a:p>
            <a:pPr>
              <a:lnSpc>
                <a:spcPct val="100000"/>
              </a:lnSpc>
              <a:spcBef>
                <a:spcPts val="400"/>
              </a:spcBef>
              <a:spcAft>
                <a:spcPts val="0"/>
              </a:spcAft>
              <a:defRPr/>
            </a:pPr>
            <a:endParaRPr kumimoji="0" lang="en-US" sz="7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3747457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preserve="1" userDrawn="1">
  <p:cSld name="Thank You Gunmetal">
    <p:bg>
      <p:bgPr>
        <a:solidFill>
          <a:schemeClr val="accent5"/>
        </a:solidFill>
        <a:effectLst/>
      </p:bgPr>
    </p:bg>
    <p:spTree>
      <p:nvGrpSpPr>
        <p:cNvPr id="1" name=""/>
        <p:cNvGrpSpPr/>
        <p:nvPr/>
      </p:nvGrpSpPr>
      <p:grpSpPr>
        <a:xfrm>
          <a:off x="0" y="0"/>
          <a:ext cx="0" cy="0"/>
          <a:chOff x="0" y="0"/>
          <a:chExt cx="0" cy="0"/>
        </a:xfrm>
      </p:grpSpPr>
      <p:sp>
        <p:nvSpPr>
          <p:cNvPr id="24" name="Rectangle: Rounded Corners 16">
            <a:extLst>
              <a:ext uri="{FF2B5EF4-FFF2-40B4-BE49-F238E27FC236}">
                <a16:creationId xmlns:a16="http://schemas.microsoft.com/office/drawing/2014/main" id="{3DFD4707-7D72-477C-BAE7-E84DFEA41F3D}"/>
              </a:ext>
            </a:extLst>
          </p:cNvPr>
          <p:cNvSpPr/>
          <p:nvPr userDrawn="1"/>
        </p:nvSpPr>
        <p:spPr>
          <a:xfrm>
            <a:off x="465622" y="4935112"/>
            <a:ext cx="11234664" cy="1922888"/>
          </a:xfrm>
          <a:custGeom>
            <a:avLst/>
            <a:gdLst>
              <a:gd name="connsiteX0" fmla="*/ 0 w 11234664"/>
              <a:gd name="connsiteY0" fmla="*/ 74943 h 2225161"/>
              <a:gd name="connsiteX1" fmla="*/ 74943 w 11234664"/>
              <a:gd name="connsiteY1" fmla="*/ 0 h 2225161"/>
              <a:gd name="connsiteX2" fmla="*/ 11159721 w 11234664"/>
              <a:gd name="connsiteY2" fmla="*/ 0 h 2225161"/>
              <a:gd name="connsiteX3" fmla="*/ 11234664 w 11234664"/>
              <a:gd name="connsiteY3" fmla="*/ 74943 h 2225161"/>
              <a:gd name="connsiteX4" fmla="*/ 11234664 w 11234664"/>
              <a:gd name="connsiteY4" fmla="*/ 2150218 h 2225161"/>
              <a:gd name="connsiteX5" fmla="*/ 11159721 w 11234664"/>
              <a:gd name="connsiteY5" fmla="*/ 2225161 h 2225161"/>
              <a:gd name="connsiteX6" fmla="*/ 74943 w 11234664"/>
              <a:gd name="connsiteY6" fmla="*/ 2225161 h 2225161"/>
              <a:gd name="connsiteX7" fmla="*/ 0 w 11234664"/>
              <a:gd name="connsiteY7" fmla="*/ 2150218 h 2225161"/>
              <a:gd name="connsiteX8" fmla="*/ 0 w 11234664"/>
              <a:gd name="connsiteY8" fmla="*/ 74943 h 2225161"/>
              <a:gd name="connsiteX0" fmla="*/ 0 w 11234664"/>
              <a:gd name="connsiteY0" fmla="*/ 74943 h 2225161"/>
              <a:gd name="connsiteX1" fmla="*/ 74943 w 11234664"/>
              <a:gd name="connsiteY1" fmla="*/ 0 h 2225161"/>
              <a:gd name="connsiteX2" fmla="*/ 11159721 w 11234664"/>
              <a:gd name="connsiteY2" fmla="*/ 0 h 2225161"/>
              <a:gd name="connsiteX3" fmla="*/ 11234664 w 11234664"/>
              <a:gd name="connsiteY3" fmla="*/ 74943 h 2225161"/>
              <a:gd name="connsiteX4" fmla="*/ 11234664 w 11234664"/>
              <a:gd name="connsiteY4" fmla="*/ 2150218 h 2225161"/>
              <a:gd name="connsiteX5" fmla="*/ 11159721 w 11234664"/>
              <a:gd name="connsiteY5" fmla="*/ 2225161 h 2225161"/>
              <a:gd name="connsiteX6" fmla="*/ 0 w 11234664"/>
              <a:gd name="connsiteY6" fmla="*/ 2150218 h 2225161"/>
              <a:gd name="connsiteX7" fmla="*/ 0 w 11234664"/>
              <a:gd name="connsiteY7" fmla="*/ 74943 h 2225161"/>
              <a:gd name="connsiteX0" fmla="*/ 0 w 11234664"/>
              <a:gd name="connsiteY0" fmla="*/ 74943 h 2409627"/>
              <a:gd name="connsiteX1" fmla="*/ 74943 w 11234664"/>
              <a:gd name="connsiteY1" fmla="*/ 0 h 2409627"/>
              <a:gd name="connsiteX2" fmla="*/ 11159721 w 11234664"/>
              <a:gd name="connsiteY2" fmla="*/ 0 h 2409627"/>
              <a:gd name="connsiteX3" fmla="*/ 11234664 w 11234664"/>
              <a:gd name="connsiteY3" fmla="*/ 74943 h 2409627"/>
              <a:gd name="connsiteX4" fmla="*/ 11234664 w 11234664"/>
              <a:gd name="connsiteY4" fmla="*/ 2150218 h 2409627"/>
              <a:gd name="connsiteX5" fmla="*/ 0 w 11234664"/>
              <a:gd name="connsiteY5" fmla="*/ 2150218 h 2409627"/>
              <a:gd name="connsiteX6" fmla="*/ 0 w 11234664"/>
              <a:gd name="connsiteY6" fmla="*/ 74943 h 2409627"/>
              <a:gd name="connsiteX0" fmla="*/ 0 w 11234664"/>
              <a:gd name="connsiteY0" fmla="*/ 74943 h 2303942"/>
              <a:gd name="connsiteX1" fmla="*/ 74943 w 11234664"/>
              <a:gd name="connsiteY1" fmla="*/ 0 h 2303942"/>
              <a:gd name="connsiteX2" fmla="*/ 11159721 w 11234664"/>
              <a:gd name="connsiteY2" fmla="*/ 0 h 2303942"/>
              <a:gd name="connsiteX3" fmla="*/ 11234664 w 11234664"/>
              <a:gd name="connsiteY3" fmla="*/ 74943 h 2303942"/>
              <a:gd name="connsiteX4" fmla="*/ 11234664 w 11234664"/>
              <a:gd name="connsiteY4" fmla="*/ 2150218 h 2303942"/>
              <a:gd name="connsiteX5" fmla="*/ 0 w 11234664"/>
              <a:gd name="connsiteY5" fmla="*/ 2150218 h 2303942"/>
              <a:gd name="connsiteX6" fmla="*/ 0 w 11234664"/>
              <a:gd name="connsiteY6" fmla="*/ 74943 h 2303942"/>
              <a:gd name="connsiteX0" fmla="*/ 0 w 11234664"/>
              <a:gd name="connsiteY0" fmla="*/ 74943 h 2150218"/>
              <a:gd name="connsiteX1" fmla="*/ 74943 w 11234664"/>
              <a:gd name="connsiteY1" fmla="*/ 0 h 2150218"/>
              <a:gd name="connsiteX2" fmla="*/ 11159721 w 11234664"/>
              <a:gd name="connsiteY2" fmla="*/ 0 h 2150218"/>
              <a:gd name="connsiteX3" fmla="*/ 11234664 w 11234664"/>
              <a:gd name="connsiteY3" fmla="*/ 74943 h 2150218"/>
              <a:gd name="connsiteX4" fmla="*/ 11234664 w 11234664"/>
              <a:gd name="connsiteY4" fmla="*/ 2150218 h 2150218"/>
              <a:gd name="connsiteX5" fmla="*/ 0 w 11234664"/>
              <a:gd name="connsiteY5" fmla="*/ 2150218 h 2150218"/>
              <a:gd name="connsiteX6" fmla="*/ 0 w 11234664"/>
              <a:gd name="connsiteY6" fmla="*/ 74943 h 2150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4664" h="2150218">
                <a:moveTo>
                  <a:pt x="0" y="74943"/>
                </a:moveTo>
                <a:cubicBezTo>
                  <a:pt x="0" y="33553"/>
                  <a:pt x="33553" y="0"/>
                  <a:pt x="74943" y="0"/>
                </a:cubicBezTo>
                <a:lnTo>
                  <a:pt x="11159721" y="0"/>
                </a:lnTo>
                <a:cubicBezTo>
                  <a:pt x="11201111" y="0"/>
                  <a:pt x="11234664" y="33553"/>
                  <a:pt x="11234664" y="74943"/>
                </a:cubicBezTo>
                <a:lnTo>
                  <a:pt x="11234664" y="2150218"/>
                </a:lnTo>
                <a:lnTo>
                  <a:pt x="0" y="2150218"/>
                </a:lnTo>
                <a:lnTo>
                  <a:pt x="0" y="74943"/>
                </a:lnTo>
                <a:close/>
              </a:path>
            </a:pathLst>
          </a:custGeom>
          <a:solidFill>
            <a:srgbClr val="44536C"/>
          </a:solidFill>
          <a:ln>
            <a:noFill/>
          </a:ln>
          <a:effectLst>
            <a:innerShdw blurRad="38100" dist="254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err="1">
              <a:solidFill>
                <a:schemeClr val="tx2"/>
              </a:solidFill>
              <a:latin typeface="Microsoft Sans Serif"/>
              <a:cs typeface="Microsoft Sans Serif" panose="020B0604020202020204" pitchFamily="34" charset="0"/>
            </a:endParaRPr>
          </a:p>
        </p:txBody>
      </p:sp>
      <p:sp>
        <p:nvSpPr>
          <p:cNvPr id="26" name="Freeform 5">
            <a:extLst>
              <a:ext uri="{FF2B5EF4-FFF2-40B4-BE49-F238E27FC236}">
                <a16:creationId xmlns:a16="http://schemas.microsoft.com/office/drawing/2014/main" id="{1C4299A6-E92A-426F-8BF2-F5974985648B}"/>
              </a:ext>
            </a:extLst>
          </p:cNvPr>
          <p:cNvSpPr>
            <a:spLocks noChangeAspect="1" noEditPoints="1"/>
          </p:cNvSpPr>
          <p:nvPr userDrawn="1"/>
        </p:nvSpPr>
        <p:spPr bwMode="black">
          <a:xfrm>
            <a:off x="847768" y="5149207"/>
            <a:ext cx="1616145" cy="296224"/>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bg1"/>
          </a:solidFill>
          <a:ln>
            <a:noFill/>
          </a:ln>
          <a:effectLst/>
        </p:spPr>
        <p:txBody>
          <a:bodyPr vert="horz" wrap="square" lIns="91440" tIns="45720" rIns="91440" bIns="45720" numCol="1" anchor="t" anchorCtr="0" compatLnSpc="1">
            <a:prstTxWarp prst="textNoShape">
              <a:avLst/>
            </a:prstTxWarp>
          </a:bodyPr>
          <a:lstStyle/>
          <a:p>
            <a:endParaRPr lang="en-US">
              <a:solidFill>
                <a:schemeClr val="bg1"/>
              </a:solidFill>
              <a:latin typeface="Microsoft Sans Serif"/>
            </a:endParaRPr>
          </a:p>
        </p:txBody>
      </p:sp>
      <p:sp>
        <p:nvSpPr>
          <p:cNvPr id="44" name="TextBox 43">
            <a:extLst>
              <a:ext uri="{FF2B5EF4-FFF2-40B4-BE49-F238E27FC236}">
                <a16:creationId xmlns:a16="http://schemas.microsoft.com/office/drawing/2014/main" id="{22F70D0A-56DD-483C-9B92-40FB17FA7A59}"/>
              </a:ext>
            </a:extLst>
          </p:cNvPr>
          <p:cNvSpPr txBox="1"/>
          <p:nvPr userDrawn="1"/>
        </p:nvSpPr>
        <p:spPr bwMode="gray">
          <a:xfrm>
            <a:off x="847768" y="5602946"/>
            <a:ext cx="3127218" cy="616131"/>
          </a:xfrm>
          <a:prstGeom prst="rect">
            <a:avLst/>
          </a:prstGeom>
          <a:noFill/>
        </p:spPr>
        <p:txBody>
          <a:bodyPr wrap="square" lIns="0" tIns="0" rIns="0" bIns="0" rtlCol="0">
            <a:spAutoFit/>
          </a:bodyPr>
          <a:lstStyle/>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bg1"/>
                </a:solidFill>
                <a:effectLst/>
                <a:uLnTx/>
                <a:uFillTx/>
                <a:latin typeface="+mn-lt"/>
                <a:ea typeface="+mn-ea"/>
                <a:cs typeface="+mn-cs"/>
              </a:rPr>
              <a:t>Follow us on:</a:t>
            </a:r>
          </a:p>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bg1"/>
                </a:solidFill>
                <a:effectLst/>
                <a:uLnTx/>
                <a:uFillTx/>
                <a:latin typeface="+mn-lt"/>
                <a:ea typeface="+mn-ea"/>
                <a:cs typeface="+mn-cs"/>
              </a:rPr>
              <a:t>For more information, visit us at:</a:t>
            </a:r>
          </a:p>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bg1"/>
                </a:solidFill>
                <a:effectLst/>
                <a:uLnTx/>
                <a:uFillTx/>
                <a:latin typeface="+mn-lt"/>
                <a:ea typeface="+mn-ea"/>
                <a:cs typeface="+mn-cs"/>
              </a:rPr>
              <a:t>qualcomm.com &amp; qualcomm.com/blog</a:t>
            </a:r>
          </a:p>
        </p:txBody>
      </p:sp>
      <p:sp>
        <p:nvSpPr>
          <p:cNvPr id="27" name="TextBox 26">
            <a:extLst>
              <a:ext uri="{FF2B5EF4-FFF2-40B4-BE49-F238E27FC236}">
                <a16:creationId xmlns:a16="http://schemas.microsoft.com/office/drawing/2014/main" id="{9F624AB4-C8F8-DB43-96C6-817E21A96454}"/>
              </a:ext>
            </a:extLst>
          </p:cNvPr>
          <p:cNvSpPr txBox="1"/>
          <p:nvPr userDrawn="1"/>
        </p:nvSpPr>
        <p:spPr bwMode="gray">
          <a:xfrm>
            <a:off x="465622" y="2536613"/>
            <a:ext cx="8725779" cy="1606594"/>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12000" b="0" i="0" u="none" strike="noStrike" kern="1200" cap="none" spc="-300" normalizeH="0" noProof="0" dirty="0">
                <a:ln>
                  <a:noFill/>
                </a:ln>
                <a:solidFill>
                  <a:srgbClr val="3F4D63"/>
                </a:solidFill>
                <a:effectLst>
                  <a:innerShdw blurRad="25400" dist="12700" dir="13500000">
                    <a:prstClr val="black">
                      <a:alpha val="50000"/>
                    </a:prstClr>
                  </a:innerShdw>
                </a:effectLst>
                <a:uLnTx/>
                <a:uFillTx/>
              </a:rPr>
              <a:t>T</a:t>
            </a:r>
            <a:r>
              <a:rPr kumimoji="0" lang="en-US" sz="12000" b="0" i="0" u="none" strike="noStrike" kern="1200" cap="none" spc="-300" normalizeH="0" baseline="0" noProof="0" dirty="0">
                <a:ln>
                  <a:noFill/>
                </a:ln>
                <a:solidFill>
                  <a:srgbClr val="3F4D63"/>
                </a:solidFill>
                <a:effectLst>
                  <a:innerShdw blurRad="25400" dist="12700" dir="13500000">
                    <a:prstClr val="black">
                      <a:alpha val="50000"/>
                    </a:prstClr>
                  </a:innerShdw>
                </a:effectLst>
                <a:uLnTx/>
                <a:uFillTx/>
              </a:rPr>
              <a:t>h</a:t>
            </a:r>
            <a:r>
              <a:rPr kumimoji="0" lang="en-US" sz="12000" b="0" i="0" u="none" strike="noStrike" kern="1200" cap="none" spc="-600" normalizeH="0" noProof="0" dirty="0">
                <a:ln>
                  <a:noFill/>
                </a:ln>
                <a:solidFill>
                  <a:srgbClr val="3F4D63"/>
                </a:solidFill>
                <a:effectLst>
                  <a:innerShdw blurRad="25400" dist="12700" dir="13500000">
                    <a:prstClr val="black">
                      <a:alpha val="50000"/>
                    </a:prstClr>
                  </a:innerShdw>
                </a:effectLst>
                <a:uLnTx/>
                <a:uFillTx/>
              </a:rPr>
              <a:t>a</a:t>
            </a:r>
            <a:r>
              <a:rPr kumimoji="0" lang="en-US" sz="12000" b="0" i="0" u="none" strike="noStrike" kern="1200" cap="none" spc="-450" normalizeH="0" noProof="0" dirty="0">
                <a:ln>
                  <a:noFill/>
                </a:ln>
                <a:solidFill>
                  <a:srgbClr val="3F4D63"/>
                </a:solidFill>
                <a:effectLst>
                  <a:innerShdw blurRad="25400" dist="12700" dir="13500000">
                    <a:prstClr val="black">
                      <a:alpha val="50000"/>
                    </a:prstClr>
                  </a:innerShdw>
                </a:effectLst>
                <a:uLnTx/>
                <a:uFillTx/>
              </a:rPr>
              <a:t>n</a:t>
            </a:r>
            <a:r>
              <a:rPr kumimoji="0" lang="en-US" sz="12000" b="0" i="0" u="none" strike="noStrike" kern="1200" cap="none" spc="-600" normalizeH="0" noProof="0" dirty="0">
                <a:ln>
                  <a:noFill/>
                </a:ln>
                <a:solidFill>
                  <a:srgbClr val="3F4D63"/>
                </a:solidFill>
                <a:effectLst>
                  <a:innerShdw blurRad="25400" dist="12700" dir="13500000">
                    <a:prstClr val="black">
                      <a:alpha val="50000"/>
                    </a:prstClr>
                  </a:innerShdw>
                </a:effectLst>
                <a:uLnTx/>
                <a:uFillTx/>
              </a:rPr>
              <a:t>k </a:t>
            </a:r>
            <a:r>
              <a:rPr kumimoji="0" lang="en-US" sz="12000" b="0" i="0" u="none" strike="noStrike" kern="1200" cap="none" spc="-300" normalizeH="0" baseline="0" noProof="0" dirty="0">
                <a:ln>
                  <a:noFill/>
                </a:ln>
                <a:solidFill>
                  <a:srgbClr val="3F4D63"/>
                </a:solidFill>
                <a:effectLst>
                  <a:innerShdw blurRad="25400" dist="12700" dir="13500000">
                    <a:prstClr val="black">
                      <a:alpha val="50000"/>
                    </a:prstClr>
                  </a:innerShdw>
                </a:effectLst>
                <a:uLnTx/>
                <a:uFillTx/>
              </a:rPr>
              <a:t>y</a:t>
            </a:r>
            <a:r>
              <a:rPr kumimoji="0" lang="en-US" sz="12000" b="0" i="0" u="none" strike="noStrike" kern="1200" cap="none" normalizeH="0" baseline="0" noProof="0" dirty="0">
                <a:ln>
                  <a:noFill/>
                </a:ln>
                <a:solidFill>
                  <a:srgbClr val="3F4D63"/>
                </a:solidFill>
                <a:effectLst>
                  <a:innerShdw blurRad="25400" dist="12700" dir="13500000">
                    <a:prstClr val="black">
                      <a:alpha val="50000"/>
                    </a:prstClr>
                  </a:innerShdw>
                </a:effectLst>
                <a:uLnTx/>
                <a:uFillTx/>
              </a:rPr>
              <a:t>o</a:t>
            </a:r>
            <a:r>
              <a:rPr kumimoji="0" lang="en-US" sz="12000" b="0" i="0" u="none" strike="noStrike" kern="1200" cap="none" spc="-300" normalizeH="0" baseline="0" noProof="0" dirty="0">
                <a:ln>
                  <a:noFill/>
                </a:ln>
                <a:solidFill>
                  <a:srgbClr val="3F4D63"/>
                </a:solidFill>
                <a:effectLst>
                  <a:innerShdw blurRad="25400" dist="12700" dir="13500000">
                    <a:prstClr val="black">
                      <a:alpha val="50000"/>
                    </a:prstClr>
                  </a:innerShdw>
                </a:effectLst>
                <a:uLnTx/>
                <a:uFillTx/>
              </a:rPr>
              <a:t>u</a:t>
            </a:r>
          </a:p>
        </p:txBody>
      </p:sp>
      <p:sp>
        <p:nvSpPr>
          <p:cNvPr id="17" name="TextBox 16">
            <a:extLst>
              <a:ext uri="{FF2B5EF4-FFF2-40B4-BE49-F238E27FC236}">
                <a16:creationId xmlns:a16="http://schemas.microsoft.com/office/drawing/2014/main" id="{BE5D3E93-63CE-5040-80CD-074D41AE79DD}"/>
              </a:ext>
            </a:extLst>
          </p:cNvPr>
          <p:cNvSpPr txBox="1"/>
          <p:nvPr userDrawn="1"/>
        </p:nvSpPr>
        <p:spPr>
          <a:xfrm>
            <a:off x="847768"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l"/>
            <a:r>
              <a:rPr lang="en-US" sz="800" baseline="0" dirty="0">
                <a:solidFill>
                  <a:schemeClr val="accent5">
                    <a:lumMod val="40000"/>
                    <a:lumOff val="60000"/>
                  </a:schemeClr>
                </a:solidFill>
              </a:rPr>
              <a:t>Confidential – Qualcomm Technologies, Inc. and/or its affiliated companies – May Contain Trade Secrets</a:t>
            </a:r>
          </a:p>
        </p:txBody>
      </p:sp>
      <p:grpSp>
        <p:nvGrpSpPr>
          <p:cNvPr id="30" name="Group 29">
            <a:extLst>
              <a:ext uri="{FF2B5EF4-FFF2-40B4-BE49-F238E27FC236}">
                <a16:creationId xmlns:a16="http://schemas.microsoft.com/office/drawing/2014/main" id="{4C2C7FFC-0D1B-9CD5-03A8-998B92A2DA6B}"/>
              </a:ext>
            </a:extLst>
          </p:cNvPr>
          <p:cNvGrpSpPr/>
          <p:nvPr userDrawn="1"/>
        </p:nvGrpSpPr>
        <p:grpSpPr>
          <a:xfrm>
            <a:off x="1710812" y="5611728"/>
            <a:ext cx="1036171" cy="137160"/>
            <a:chOff x="2442332" y="4081331"/>
            <a:chExt cx="1036171" cy="137160"/>
          </a:xfrm>
          <a:solidFill>
            <a:schemeClr val="bg1"/>
          </a:solidFill>
        </p:grpSpPr>
        <p:sp>
          <p:nvSpPr>
            <p:cNvPr id="31" name="Freeform 12">
              <a:extLst>
                <a:ext uri="{FF2B5EF4-FFF2-40B4-BE49-F238E27FC236}">
                  <a16:creationId xmlns:a16="http://schemas.microsoft.com/office/drawing/2014/main" id="{8F179865-B5B4-EF04-24F6-8AF5475D7926}"/>
                </a:ext>
              </a:extLst>
            </p:cNvPr>
            <p:cNvSpPr>
              <a:spLocks noChangeAspect="1"/>
            </p:cNvSpPr>
            <p:nvPr/>
          </p:nvSpPr>
          <p:spPr bwMode="gray">
            <a:xfrm>
              <a:off x="2645092" y="4081331"/>
              <a:ext cx="168791" cy="137160"/>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grpSp>
          <p:nvGrpSpPr>
            <p:cNvPr id="32" name="Group 5">
              <a:extLst>
                <a:ext uri="{FF2B5EF4-FFF2-40B4-BE49-F238E27FC236}">
                  <a16:creationId xmlns:a16="http://schemas.microsoft.com/office/drawing/2014/main" id="{AE9079EC-B465-5574-4564-EE68C08E41A5}"/>
                </a:ext>
              </a:extLst>
            </p:cNvPr>
            <p:cNvGrpSpPr>
              <a:grpSpLocks noChangeAspect="1"/>
            </p:cNvGrpSpPr>
            <p:nvPr/>
          </p:nvGrpSpPr>
          <p:grpSpPr bwMode="gray">
            <a:xfrm>
              <a:off x="2442332" y="4081331"/>
              <a:ext cx="138792" cy="137160"/>
              <a:chOff x="3331" y="1656"/>
              <a:chExt cx="1020" cy="1008"/>
            </a:xfrm>
            <a:grpFill/>
          </p:grpSpPr>
          <p:sp>
            <p:nvSpPr>
              <p:cNvPr id="39" name="Freeform 6">
                <a:extLst>
                  <a:ext uri="{FF2B5EF4-FFF2-40B4-BE49-F238E27FC236}">
                    <a16:creationId xmlns:a16="http://schemas.microsoft.com/office/drawing/2014/main" id="{BF0C7DCC-1282-A8D2-04FC-7AAE1D6E559A}"/>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sp>
            <p:nvSpPr>
              <p:cNvPr id="45" name="Freeform 7">
                <a:extLst>
                  <a:ext uri="{FF2B5EF4-FFF2-40B4-BE49-F238E27FC236}">
                    <a16:creationId xmlns:a16="http://schemas.microsoft.com/office/drawing/2014/main" id="{0428D95C-6C06-D764-49A8-D7A887B2B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grpSp>
        <p:grpSp>
          <p:nvGrpSpPr>
            <p:cNvPr id="33" name="Group 4">
              <a:extLst>
                <a:ext uri="{FF2B5EF4-FFF2-40B4-BE49-F238E27FC236}">
                  <a16:creationId xmlns:a16="http://schemas.microsoft.com/office/drawing/2014/main" id="{6C68C859-4EC8-1507-DF29-1BC152138E18}"/>
                </a:ext>
              </a:extLst>
            </p:cNvPr>
            <p:cNvGrpSpPr>
              <a:grpSpLocks noChangeAspect="1"/>
            </p:cNvGrpSpPr>
            <p:nvPr/>
          </p:nvGrpSpPr>
          <p:grpSpPr bwMode="auto">
            <a:xfrm>
              <a:off x="2877851" y="4081836"/>
              <a:ext cx="136034" cy="136150"/>
              <a:chOff x="2653" y="972"/>
              <a:chExt cx="2372" cy="2374"/>
            </a:xfrm>
            <a:grpFill/>
          </p:grpSpPr>
          <p:sp>
            <p:nvSpPr>
              <p:cNvPr id="36" name="Freeform 5">
                <a:extLst>
                  <a:ext uri="{FF2B5EF4-FFF2-40B4-BE49-F238E27FC236}">
                    <a16:creationId xmlns:a16="http://schemas.microsoft.com/office/drawing/2014/main" id="{661E46D6-FA00-2261-EF99-579FDD224957}"/>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37" name="Freeform 6">
                <a:extLst>
                  <a:ext uri="{FF2B5EF4-FFF2-40B4-BE49-F238E27FC236}">
                    <a16:creationId xmlns:a16="http://schemas.microsoft.com/office/drawing/2014/main" id="{96CAD447-43F7-CB49-9D57-D6D554FB8761}"/>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38" name="Oval 7">
                <a:extLst>
                  <a:ext uri="{FF2B5EF4-FFF2-40B4-BE49-F238E27FC236}">
                    <a16:creationId xmlns:a16="http://schemas.microsoft.com/office/drawing/2014/main" id="{CEE36BB7-E502-D8BD-6207-587878D3DE04}"/>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grpSp>
        <p:pic>
          <p:nvPicPr>
            <p:cNvPr id="34" name="Graphic 33">
              <a:extLst>
                <a:ext uri="{FF2B5EF4-FFF2-40B4-BE49-F238E27FC236}">
                  <a16:creationId xmlns:a16="http://schemas.microsoft.com/office/drawing/2014/main" id="{F46A1345-8A86-DBC5-3E68-FA0B0904452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77853" y="4081331"/>
              <a:ext cx="198712" cy="137160"/>
            </a:xfrm>
            <a:prstGeom prst="rect">
              <a:avLst/>
            </a:prstGeom>
          </p:spPr>
        </p:pic>
        <p:pic>
          <p:nvPicPr>
            <p:cNvPr id="35" name="Graphic 34">
              <a:extLst>
                <a:ext uri="{FF2B5EF4-FFF2-40B4-BE49-F238E27FC236}">
                  <a16:creationId xmlns:a16="http://schemas.microsoft.com/office/drawing/2014/main" id="{6D6790E1-F869-72D0-E342-E41433348D8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340535" y="4081331"/>
              <a:ext cx="137968" cy="137160"/>
            </a:xfrm>
            <a:prstGeom prst="rect">
              <a:avLst/>
            </a:prstGeom>
          </p:spPr>
        </p:pic>
      </p:grpSp>
      <p:sp>
        <p:nvSpPr>
          <p:cNvPr id="4" name="TextBox 3">
            <a:extLst>
              <a:ext uri="{FF2B5EF4-FFF2-40B4-BE49-F238E27FC236}">
                <a16:creationId xmlns:a16="http://schemas.microsoft.com/office/drawing/2014/main" id="{992FB1A9-72B5-9D2B-39EA-A611919B7757}"/>
              </a:ext>
            </a:extLst>
          </p:cNvPr>
          <p:cNvSpPr txBox="1"/>
          <p:nvPr userDrawn="1"/>
        </p:nvSpPr>
        <p:spPr bwMode="gray">
          <a:xfrm>
            <a:off x="3741489" y="5168443"/>
            <a:ext cx="3213954" cy="1128514"/>
          </a:xfrm>
          <a:prstGeom prst="rect">
            <a:avLst/>
          </a:prstGeom>
          <a:noFill/>
        </p:spPr>
        <p:txBody>
          <a:bodyPr wrap="square" lIns="0" tIns="0" rIns="0" bIns="0" numCol="1" spcCol="118872" rtlCol="0">
            <a:spAutoFit/>
          </a:bodyPr>
          <a:lstStyle/>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All data and information contained in or disclosed by this document is confidential</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and proprietary information of Qualcomm Technologies, Inc. and/or its affiliated</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©2018-2023 Qualcomm Technologies, Inc. and/or its affiliated companies.</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All Rights Reserved.</a:t>
            </a:r>
          </a:p>
        </p:txBody>
      </p:sp>
      <p:sp>
        <p:nvSpPr>
          <p:cNvPr id="5" name="TextBox 4">
            <a:extLst>
              <a:ext uri="{FF2B5EF4-FFF2-40B4-BE49-F238E27FC236}">
                <a16:creationId xmlns:a16="http://schemas.microsoft.com/office/drawing/2014/main" id="{15FE49E7-0672-950E-AE46-B453541DB6A5}"/>
              </a:ext>
            </a:extLst>
          </p:cNvPr>
          <p:cNvSpPr txBox="1"/>
          <p:nvPr userDrawn="1"/>
        </p:nvSpPr>
        <p:spPr bwMode="gray">
          <a:xfrm>
            <a:off x="7367162" y="5149207"/>
            <a:ext cx="3921404" cy="1446550"/>
          </a:xfrm>
          <a:prstGeom prst="rect">
            <a:avLst/>
          </a:prstGeom>
          <a:noFill/>
        </p:spPr>
        <p:txBody>
          <a:bodyPr wrap="square" lIns="0" tIns="0" rIns="0" bIns="0" numCol="1" spcCol="118872" rtlCol="0">
            <a:spAutoFit/>
          </a:bodyPr>
          <a:lstStyle/>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Qualcomm is a trademark or registered trademark of Qualcomm Incorporated. Other products and brand names may be trademarks or registered trademarks of their respective owners.</a:t>
            </a:r>
          </a:p>
          <a:p>
            <a:pPr>
              <a:lnSpc>
                <a:spcPct val="100000"/>
              </a:lnSpc>
              <a:spcBef>
                <a:spcPts val="400"/>
              </a:spcBef>
              <a:spcAft>
                <a:spcPts val="0"/>
              </a:spcAft>
              <a:defRPr/>
            </a:pPr>
            <a:r>
              <a:rPr kumimoji="0" lang="en-US" sz="700" b="0" i="0" u="none" strike="noStrike" kern="1200" cap="none" spc="0" normalizeH="0" baseline="0" noProof="0" dirty="0">
                <a:ln>
                  <a:noFill/>
                </a:ln>
                <a:solidFill>
                  <a:schemeClr val="bg1"/>
                </a:solidFill>
                <a:effectLst/>
                <a:uLnTx/>
                <a:uFillTx/>
                <a:latin typeface="+mn-lt"/>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Snapdragon and Qualcomm branded products are products of Qualcomm Technologies, Inc. and/or its subsidiaries. Qualcomm patented technologies are licensed by Qualcomm Incorporated. </a:t>
            </a:r>
          </a:p>
          <a:p>
            <a:pPr>
              <a:lnSpc>
                <a:spcPct val="100000"/>
              </a:lnSpc>
              <a:spcBef>
                <a:spcPts val="400"/>
              </a:spcBef>
              <a:spcAft>
                <a:spcPts val="0"/>
              </a:spcAft>
              <a:defRPr/>
            </a:pPr>
            <a:endParaRPr kumimoji="0" lang="en-US" sz="7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3067969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preserve="1" userDrawn="1">
  <p:cSld name="Thank You Midnight">
    <p:bg>
      <p:bgPr>
        <a:solidFill>
          <a:schemeClr val="tx2"/>
        </a:solidFill>
        <a:effectLst/>
      </p:bgPr>
    </p:bg>
    <p:spTree>
      <p:nvGrpSpPr>
        <p:cNvPr id="1" name=""/>
        <p:cNvGrpSpPr/>
        <p:nvPr/>
      </p:nvGrpSpPr>
      <p:grpSpPr>
        <a:xfrm>
          <a:off x="0" y="0"/>
          <a:ext cx="0" cy="0"/>
          <a:chOff x="0" y="0"/>
          <a:chExt cx="0" cy="0"/>
        </a:xfrm>
      </p:grpSpPr>
      <p:sp>
        <p:nvSpPr>
          <p:cNvPr id="24" name="Rectangle: Rounded Corners 16">
            <a:extLst>
              <a:ext uri="{FF2B5EF4-FFF2-40B4-BE49-F238E27FC236}">
                <a16:creationId xmlns:a16="http://schemas.microsoft.com/office/drawing/2014/main" id="{3DFD4707-7D72-477C-BAE7-E84DFEA41F3D}"/>
              </a:ext>
            </a:extLst>
          </p:cNvPr>
          <p:cNvSpPr/>
          <p:nvPr userDrawn="1"/>
        </p:nvSpPr>
        <p:spPr>
          <a:xfrm>
            <a:off x="465622" y="4935112"/>
            <a:ext cx="11234664" cy="1922888"/>
          </a:xfrm>
          <a:custGeom>
            <a:avLst/>
            <a:gdLst>
              <a:gd name="connsiteX0" fmla="*/ 0 w 11234664"/>
              <a:gd name="connsiteY0" fmla="*/ 74943 h 2225161"/>
              <a:gd name="connsiteX1" fmla="*/ 74943 w 11234664"/>
              <a:gd name="connsiteY1" fmla="*/ 0 h 2225161"/>
              <a:gd name="connsiteX2" fmla="*/ 11159721 w 11234664"/>
              <a:gd name="connsiteY2" fmla="*/ 0 h 2225161"/>
              <a:gd name="connsiteX3" fmla="*/ 11234664 w 11234664"/>
              <a:gd name="connsiteY3" fmla="*/ 74943 h 2225161"/>
              <a:gd name="connsiteX4" fmla="*/ 11234664 w 11234664"/>
              <a:gd name="connsiteY4" fmla="*/ 2150218 h 2225161"/>
              <a:gd name="connsiteX5" fmla="*/ 11159721 w 11234664"/>
              <a:gd name="connsiteY5" fmla="*/ 2225161 h 2225161"/>
              <a:gd name="connsiteX6" fmla="*/ 74943 w 11234664"/>
              <a:gd name="connsiteY6" fmla="*/ 2225161 h 2225161"/>
              <a:gd name="connsiteX7" fmla="*/ 0 w 11234664"/>
              <a:gd name="connsiteY7" fmla="*/ 2150218 h 2225161"/>
              <a:gd name="connsiteX8" fmla="*/ 0 w 11234664"/>
              <a:gd name="connsiteY8" fmla="*/ 74943 h 2225161"/>
              <a:gd name="connsiteX0" fmla="*/ 0 w 11234664"/>
              <a:gd name="connsiteY0" fmla="*/ 74943 h 2225161"/>
              <a:gd name="connsiteX1" fmla="*/ 74943 w 11234664"/>
              <a:gd name="connsiteY1" fmla="*/ 0 h 2225161"/>
              <a:gd name="connsiteX2" fmla="*/ 11159721 w 11234664"/>
              <a:gd name="connsiteY2" fmla="*/ 0 h 2225161"/>
              <a:gd name="connsiteX3" fmla="*/ 11234664 w 11234664"/>
              <a:gd name="connsiteY3" fmla="*/ 74943 h 2225161"/>
              <a:gd name="connsiteX4" fmla="*/ 11234664 w 11234664"/>
              <a:gd name="connsiteY4" fmla="*/ 2150218 h 2225161"/>
              <a:gd name="connsiteX5" fmla="*/ 11159721 w 11234664"/>
              <a:gd name="connsiteY5" fmla="*/ 2225161 h 2225161"/>
              <a:gd name="connsiteX6" fmla="*/ 0 w 11234664"/>
              <a:gd name="connsiteY6" fmla="*/ 2150218 h 2225161"/>
              <a:gd name="connsiteX7" fmla="*/ 0 w 11234664"/>
              <a:gd name="connsiteY7" fmla="*/ 74943 h 2225161"/>
              <a:gd name="connsiteX0" fmla="*/ 0 w 11234664"/>
              <a:gd name="connsiteY0" fmla="*/ 74943 h 2409627"/>
              <a:gd name="connsiteX1" fmla="*/ 74943 w 11234664"/>
              <a:gd name="connsiteY1" fmla="*/ 0 h 2409627"/>
              <a:gd name="connsiteX2" fmla="*/ 11159721 w 11234664"/>
              <a:gd name="connsiteY2" fmla="*/ 0 h 2409627"/>
              <a:gd name="connsiteX3" fmla="*/ 11234664 w 11234664"/>
              <a:gd name="connsiteY3" fmla="*/ 74943 h 2409627"/>
              <a:gd name="connsiteX4" fmla="*/ 11234664 w 11234664"/>
              <a:gd name="connsiteY4" fmla="*/ 2150218 h 2409627"/>
              <a:gd name="connsiteX5" fmla="*/ 0 w 11234664"/>
              <a:gd name="connsiteY5" fmla="*/ 2150218 h 2409627"/>
              <a:gd name="connsiteX6" fmla="*/ 0 w 11234664"/>
              <a:gd name="connsiteY6" fmla="*/ 74943 h 2409627"/>
              <a:gd name="connsiteX0" fmla="*/ 0 w 11234664"/>
              <a:gd name="connsiteY0" fmla="*/ 74943 h 2303942"/>
              <a:gd name="connsiteX1" fmla="*/ 74943 w 11234664"/>
              <a:gd name="connsiteY1" fmla="*/ 0 h 2303942"/>
              <a:gd name="connsiteX2" fmla="*/ 11159721 w 11234664"/>
              <a:gd name="connsiteY2" fmla="*/ 0 h 2303942"/>
              <a:gd name="connsiteX3" fmla="*/ 11234664 w 11234664"/>
              <a:gd name="connsiteY3" fmla="*/ 74943 h 2303942"/>
              <a:gd name="connsiteX4" fmla="*/ 11234664 w 11234664"/>
              <a:gd name="connsiteY4" fmla="*/ 2150218 h 2303942"/>
              <a:gd name="connsiteX5" fmla="*/ 0 w 11234664"/>
              <a:gd name="connsiteY5" fmla="*/ 2150218 h 2303942"/>
              <a:gd name="connsiteX6" fmla="*/ 0 w 11234664"/>
              <a:gd name="connsiteY6" fmla="*/ 74943 h 2303942"/>
              <a:gd name="connsiteX0" fmla="*/ 0 w 11234664"/>
              <a:gd name="connsiteY0" fmla="*/ 74943 h 2150218"/>
              <a:gd name="connsiteX1" fmla="*/ 74943 w 11234664"/>
              <a:gd name="connsiteY1" fmla="*/ 0 h 2150218"/>
              <a:gd name="connsiteX2" fmla="*/ 11159721 w 11234664"/>
              <a:gd name="connsiteY2" fmla="*/ 0 h 2150218"/>
              <a:gd name="connsiteX3" fmla="*/ 11234664 w 11234664"/>
              <a:gd name="connsiteY3" fmla="*/ 74943 h 2150218"/>
              <a:gd name="connsiteX4" fmla="*/ 11234664 w 11234664"/>
              <a:gd name="connsiteY4" fmla="*/ 2150218 h 2150218"/>
              <a:gd name="connsiteX5" fmla="*/ 0 w 11234664"/>
              <a:gd name="connsiteY5" fmla="*/ 2150218 h 2150218"/>
              <a:gd name="connsiteX6" fmla="*/ 0 w 11234664"/>
              <a:gd name="connsiteY6" fmla="*/ 74943 h 2150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4664" h="2150218">
                <a:moveTo>
                  <a:pt x="0" y="74943"/>
                </a:moveTo>
                <a:cubicBezTo>
                  <a:pt x="0" y="33553"/>
                  <a:pt x="33553" y="0"/>
                  <a:pt x="74943" y="0"/>
                </a:cubicBezTo>
                <a:lnTo>
                  <a:pt x="11159721" y="0"/>
                </a:lnTo>
                <a:cubicBezTo>
                  <a:pt x="11201111" y="0"/>
                  <a:pt x="11234664" y="33553"/>
                  <a:pt x="11234664" y="74943"/>
                </a:cubicBezTo>
                <a:lnTo>
                  <a:pt x="11234664" y="2150218"/>
                </a:lnTo>
                <a:lnTo>
                  <a:pt x="0" y="2150218"/>
                </a:lnTo>
                <a:lnTo>
                  <a:pt x="0" y="74943"/>
                </a:lnTo>
                <a:close/>
              </a:path>
            </a:pathLst>
          </a:custGeom>
          <a:solidFill>
            <a:srgbClr val="091F35"/>
          </a:solidFill>
          <a:ln>
            <a:noFill/>
          </a:ln>
          <a:effectLst>
            <a:innerShdw blurRad="38100" dist="254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err="1">
              <a:solidFill>
                <a:schemeClr val="tx2"/>
              </a:solidFill>
              <a:latin typeface="Microsoft Sans Serif"/>
              <a:cs typeface="Microsoft Sans Serif" panose="020B0604020202020204" pitchFamily="34" charset="0"/>
            </a:endParaRPr>
          </a:p>
        </p:txBody>
      </p:sp>
      <p:sp>
        <p:nvSpPr>
          <p:cNvPr id="26" name="Freeform 5">
            <a:extLst>
              <a:ext uri="{FF2B5EF4-FFF2-40B4-BE49-F238E27FC236}">
                <a16:creationId xmlns:a16="http://schemas.microsoft.com/office/drawing/2014/main" id="{1C4299A6-E92A-426F-8BF2-F5974985648B}"/>
              </a:ext>
            </a:extLst>
          </p:cNvPr>
          <p:cNvSpPr>
            <a:spLocks noChangeAspect="1" noEditPoints="1"/>
          </p:cNvSpPr>
          <p:nvPr userDrawn="1"/>
        </p:nvSpPr>
        <p:spPr bwMode="black">
          <a:xfrm>
            <a:off x="847768" y="5149207"/>
            <a:ext cx="1616145" cy="296224"/>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bg1"/>
          </a:solidFill>
          <a:ln>
            <a:noFill/>
          </a:ln>
          <a:effectLst/>
        </p:spPr>
        <p:txBody>
          <a:bodyPr vert="horz" wrap="square" lIns="91440" tIns="45720" rIns="91440" bIns="45720" numCol="1" anchor="t" anchorCtr="0" compatLnSpc="1">
            <a:prstTxWarp prst="textNoShape">
              <a:avLst/>
            </a:prstTxWarp>
          </a:bodyPr>
          <a:lstStyle/>
          <a:p>
            <a:endParaRPr lang="en-US">
              <a:solidFill>
                <a:schemeClr val="bg1"/>
              </a:solidFill>
              <a:latin typeface="Microsoft Sans Serif"/>
            </a:endParaRPr>
          </a:p>
        </p:txBody>
      </p:sp>
      <p:sp>
        <p:nvSpPr>
          <p:cNvPr id="38" name="TextBox 37">
            <a:extLst>
              <a:ext uri="{FF2B5EF4-FFF2-40B4-BE49-F238E27FC236}">
                <a16:creationId xmlns:a16="http://schemas.microsoft.com/office/drawing/2014/main" id="{5A83A160-D46F-4734-801C-1A888641CFE8}"/>
              </a:ext>
            </a:extLst>
          </p:cNvPr>
          <p:cNvSpPr txBox="1"/>
          <p:nvPr userDrawn="1"/>
        </p:nvSpPr>
        <p:spPr bwMode="gray">
          <a:xfrm>
            <a:off x="847768" y="5602946"/>
            <a:ext cx="3127218" cy="616131"/>
          </a:xfrm>
          <a:prstGeom prst="rect">
            <a:avLst/>
          </a:prstGeom>
          <a:noFill/>
        </p:spPr>
        <p:txBody>
          <a:bodyPr wrap="square" lIns="0" tIns="0" rIns="0" bIns="0" rtlCol="0">
            <a:spAutoFit/>
          </a:bodyPr>
          <a:lstStyle/>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bg1"/>
                </a:solidFill>
                <a:effectLst/>
                <a:uLnTx/>
                <a:uFillTx/>
                <a:latin typeface="+mn-lt"/>
                <a:ea typeface="+mn-ea"/>
                <a:cs typeface="+mn-cs"/>
              </a:rPr>
              <a:t>Follow us on:</a:t>
            </a:r>
          </a:p>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bg1"/>
                </a:solidFill>
                <a:effectLst/>
                <a:uLnTx/>
                <a:uFillTx/>
                <a:latin typeface="+mn-lt"/>
                <a:ea typeface="+mn-ea"/>
                <a:cs typeface="+mn-cs"/>
              </a:rPr>
              <a:t>For more information, visit us at:</a:t>
            </a:r>
          </a:p>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bg1"/>
                </a:solidFill>
                <a:effectLst/>
                <a:uLnTx/>
                <a:uFillTx/>
                <a:latin typeface="+mn-lt"/>
                <a:ea typeface="+mn-ea"/>
                <a:cs typeface="+mn-cs"/>
              </a:rPr>
              <a:t>qualcomm.com &amp; qualcomm.com/blog</a:t>
            </a:r>
          </a:p>
        </p:txBody>
      </p:sp>
      <p:sp>
        <p:nvSpPr>
          <p:cNvPr id="17" name="TextBox 16">
            <a:extLst>
              <a:ext uri="{FF2B5EF4-FFF2-40B4-BE49-F238E27FC236}">
                <a16:creationId xmlns:a16="http://schemas.microsoft.com/office/drawing/2014/main" id="{92404B8A-66AD-4D44-AFE4-9BECF391E4CB}"/>
              </a:ext>
            </a:extLst>
          </p:cNvPr>
          <p:cNvSpPr txBox="1"/>
          <p:nvPr userDrawn="1"/>
        </p:nvSpPr>
        <p:spPr bwMode="gray">
          <a:xfrm>
            <a:off x="465622" y="2536613"/>
            <a:ext cx="8725779" cy="1606594"/>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12000" b="0" i="0" u="none" strike="noStrike" kern="1200" cap="none" spc="-300" normalizeH="0" noProof="0" dirty="0">
                <a:ln>
                  <a:noFill/>
                </a:ln>
                <a:solidFill>
                  <a:schemeClr val="accent6">
                    <a:lumMod val="50000"/>
                  </a:schemeClr>
                </a:solidFill>
                <a:effectLst>
                  <a:innerShdw blurRad="25400" dist="12700" dir="13500000">
                    <a:prstClr val="black">
                      <a:alpha val="50000"/>
                    </a:prstClr>
                  </a:innerShdw>
                </a:effectLst>
                <a:uLnTx/>
                <a:uFillTx/>
              </a:rPr>
              <a:t>T</a:t>
            </a:r>
            <a:r>
              <a:rPr kumimoji="0" lang="en-US" sz="12000" b="0" i="0" u="none" strike="noStrike" kern="1200" cap="none" spc="-300" normalizeH="0" baseline="0" noProof="0" dirty="0">
                <a:ln>
                  <a:noFill/>
                </a:ln>
                <a:solidFill>
                  <a:schemeClr val="accent6">
                    <a:lumMod val="50000"/>
                  </a:schemeClr>
                </a:solidFill>
                <a:effectLst>
                  <a:innerShdw blurRad="25400" dist="12700" dir="13500000">
                    <a:prstClr val="black">
                      <a:alpha val="50000"/>
                    </a:prstClr>
                  </a:innerShdw>
                </a:effectLst>
                <a:uLnTx/>
                <a:uFillTx/>
              </a:rPr>
              <a:t>h</a:t>
            </a:r>
            <a:r>
              <a:rPr kumimoji="0" lang="en-US" sz="12000" b="0" i="0" u="none" strike="noStrike" kern="1200" cap="none" spc="-600" normalizeH="0" noProof="0" dirty="0">
                <a:ln>
                  <a:noFill/>
                </a:ln>
                <a:solidFill>
                  <a:schemeClr val="accent6">
                    <a:lumMod val="50000"/>
                  </a:schemeClr>
                </a:solidFill>
                <a:effectLst>
                  <a:innerShdw blurRad="25400" dist="12700" dir="13500000">
                    <a:prstClr val="black">
                      <a:alpha val="50000"/>
                    </a:prstClr>
                  </a:innerShdw>
                </a:effectLst>
                <a:uLnTx/>
                <a:uFillTx/>
              </a:rPr>
              <a:t>a</a:t>
            </a:r>
            <a:r>
              <a:rPr kumimoji="0" lang="en-US" sz="12000" b="0" i="0" u="none" strike="noStrike" kern="1200" cap="none" spc="-450" normalizeH="0" noProof="0" dirty="0">
                <a:ln>
                  <a:noFill/>
                </a:ln>
                <a:solidFill>
                  <a:schemeClr val="accent6">
                    <a:lumMod val="50000"/>
                  </a:schemeClr>
                </a:solidFill>
                <a:effectLst>
                  <a:innerShdw blurRad="25400" dist="12700" dir="13500000">
                    <a:prstClr val="black">
                      <a:alpha val="50000"/>
                    </a:prstClr>
                  </a:innerShdw>
                </a:effectLst>
                <a:uLnTx/>
                <a:uFillTx/>
              </a:rPr>
              <a:t>n</a:t>
            </a:r>
            <a:r>
              <a:rPr kumimoji="0" lang="en-US" sz="12000" b="0" i="0" u="none" strike="noStrike" kern="1200" cap="none" spc="-600" normalizeH="0" noProof="0" dirty="0">
                <a:ln>
                  <a:noFill/>
                </a:ln>
                <a:solidFill>
                  <a:schemeClr val="accent6">
                    <a:lumMod val="50000"/>
                  </a:schemeClr>
                </a:solidFill>
                <a:effectLst>
                  <a:innerShdw blurRad="25400" dist="12700" dir="13500000">
                    <a:prstClr val="black">
                      <a:alpha val="50000"/>
                    </a:prstClr>
                  </a:innerShdw>
                </a:effectLst>
                <a:uLnTx/>
                <a:uFillTx/>
              </a:rPr>
              <a:t>k </a:t>
            </a:r>
            <a:r>
              <a:rPr kumimoji="0" lang="en-US" sz="12000" b="0" i="0" u="none" strike="noStrike" kern="1200" cap="none" spc="-300" normalizeH="0" baseline="0" noProof="0" dirty="0">
                <a:ln>
                  <a:noFill/>
                </a:ln>
                <a:solidFill>
                  <a:schemeClr val="accent6">
                    <a:lumMod val="50000"/>
                  </a:schemeClr>
                </a:solidFill>
                <a:effectLst>
                  <a:innerShdw blurRad="25400" dist="12700" dir="13500000">
                    <a:prstClr val="black">
                      <a:alpha val="50000"/>
                    </a:prstClr>
                  </a:innerShdw>
                </a:effectLst>
                <a:uLnTx/>
                <a:uFillTx/>
              </a:rPr>
              <a:t>y</a:t>
            </a:r>
            <a:r>
              <a:rPr kumimoji="0" lang="en-US" sz="12000" b="0" i="0" u="none" strike="noStrike" kern="1200" cap="none" normalizeH="0" baseline="0" noProof="0" dirty="0">
                <a:ln>
                  <a:noFill/>
                </a:ln>
                <a:solidFill>
                  <a:schemeClr val="accent6">
                    <a:lumMod val="50000"/>
                  </a:schemeClr>
                </a:solidFill>
                <a:effectLst>
                  <a:innerShdw blurRad="25400" dist="12700" dir="13500000">
                    <a:prstClr val="black">
                      <a:alpha val="50000"/>
                    </a:prstClr>
                  </a:innerShdw>
                </a:effectLst>
                <a:uLnTx/>
                <a:uFillTx/>
              </a:rPr>
              <a:t>o</a:t>
            </a:r>
            <a:r>
              <a:rPr kumimoji="0" lang="en-US" sz="12000" b="0" i="0" u="none" strike="noStrike" kern="1200" cap="none" spc="-300" normalizeH="0" baseline="0" noProof="0" dirty="0">
                <a:ln>
                  <a:noFill/>
                </a:ln>
                <a:solidFill>
                  <a:schemeClr val="accent6">
                    <a:lumMod val="50000"/>
                  </a:schemeClr>
                </a:solidFill>
                <a:effectLst>
                  <a:innerShdw blurRad="25400" dist="12700" dir="13500000">
                    <a:prstClr val="black">
                      <a:alpha val="50000"/>
                    </a:prstClr>
                  </a:innerShdw>
                </a:effectLst>
                <a:uLnTx/>
                <a:uFillTx/>
              </a:rPr>
              <a:t>u</a:t>
            </a:r>
          </a:p>
        </p:txBody>
      </p:sp>
      <p:sp>
        <p:nvSpPr>
          <p:cNvPr id="18" name="TextBox 17">
            <a:extLst>
              <a:ext uri="{FF2B5EF4-FFF2-40B4-BE49-F238E27FC236}">
                <a16:creationId xmlns:a16="http://schemas.microsoft.com/office/drawing/2014/main" id="{2A980C16-EC75-CB40-AB7F-F5BBCD203B3E}"/>
              </a:ext>
            </a:extLst>
          </p:cNvPr>
          <p:cNvSpPr txBox="1"/>
          <p:nvPr userDrawn="1"/>
        </p:nvSpPr>
        <p:spPr>
          <a:xfrm>
            <a:off x="847768"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l"/>
            <a:r>
              <a:rPr lang="en-US" sz="800" baseline="0" dirty="0">
                <a:solidFill>
                  <a:schemeClr val="accent5">
                    <a:lumMod val="60000"/>
                    <a:lumOff val="40000"/>
                  </a:schemeClr>
                </a:solidFill>
              </a:rPr>
              <a:t>Confidential – Qualcomm Technologies, Inc. and/or its affiliated companies – May Contain Trade Secrets</a:t>
            </a:r>
          </a:p>
        </p:txBody>
      </p:sp>
      <p:grpSp>
        <p:nvGrpSpPr>
          <p:cNvPr id="22" name="Group 21">
            <a:extLst>
              <a:ext uri="{FF2B5EF4-FFF2-40B4-BE49-F238E27FC236}">
                <a16:creationId xmlns:a16="http://schemas.microsoft.com/office/drawing/2014/main" id="{1358A744-C834-54E9-AA30-C951C986B342}"/>
              </a:ext>
            </a:extLst>
          </p:cNvPr>
          <p:cNvGrpSpPr/>
          <p:nvPr userDrawn="1"/>
        </p:nvGrpSpPr>
        <p:grpSpPr>
          <a:xfrm>
            <a:off x="1710812" y="5611728"/>
            <a:ext cx="1036171" cy="137160"/>
            <a:chOff x="2442332" y="4081331"/>
            <a:chExt cx="1036171" cy="137160"/>
          </a:xfrm>
          <a:solidFill>
            <a:schemeClr val="bg1"/>
          </a:solidFill>
        </p:grpSpPr>
        <p:sp>
          <p:nvSpPr>
            <p:cNvPr id="23" name="Freeform 12">
              <a:extLst>
                <a:ext uri="{FF2B5EF4-FFF2-40B4-BE49-F238E27FC236}">
                  <a16:creationId xmlns:a16="http://schemas.microsoft.com/office/drawing/2014/main" id="{C79C791E-32A0-D50B-85EB-CC1611B194FE}"/>
                </a:ext>
              </a:extLst>
            </p:cNvPr>
            <p:cNvSpPr>
              <a:spLocks noChangeAspect="1"/>
            </p:cNvSpPr>
            <p:nvPr/>
          </p:nvSpPr>
          <p:spPr bwMode="gray">
            <a:xfrm>
              <a:off x="2645092" y="4081331"/>
              <a:ext cx="168791" cy="137160"/>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grpSp>
          <p:nvGrpSpPr>
            <p:cNvPr id="25" name="Group 5">
              <a:extLst>
                <a:ext uri="{FF2B5EF4-FFF2-40B4-BE49-F238E27FC236}">
                  <a16:creationId xmlns:a16="http://schemas.microsoft.com/office/drawing/2014/main" id="{0D4430FF-72B3-C0B0-6A1C-BA142B4277BB}"/>
                </a:ext>
              </a:extLst>
            </p:cNvPr>
            <p:cNvGrpSpPr>
              <a:grpSpLocks noChangeAspect="1"/>
            </p:cNvGrpSpPr>
            <p:nvPr/>
          </p:nvGrpSpPr>
          <p:grpSpPr bwMode="gray">
            <a:xfrm>
              <a:off x="2442332" y="4081331"/>
              <a:ext cx="138792" cy="137160"/>
              <a:chOff x="3331" y="1656"/>
              <a:chExt cx="1020" cy="1008"/>
            </a:xfrm>
            <a:grpFill/>
          </p:grpSpPr>
          <p:sp>
            <p:nvSpPr>
              <p:cNvPr id="44" name="Freeform 6">
                <a:extLst>
                  <a:ext uri="{FF2B5EF4-FFF2-40B4-BE49-F238E27FC236}">
                    <a16:creationId xmlns:a16="http://schemas.microsoft.com/office/drawing/2014/main" id="{DC6A2126-4B46-D02B-846A-EB935D2FEDA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sp>
            <p:nvSpPr>
              <p:cNvPr id="45" name="Freeform 7">
                <a:extLst>
                  <a:ext uri="{FF2B5EF4-FFF2-40B4-BE49-F238E27FC236}">
                    <a16:creationId xmlns:a16="http://schemas.microsoft.com/office/drawing/2014/main" id="{1CD6DA10-A899-0BD6-9501-169D3CE96C6D}"/>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grpSp>
        <p:grpSp>
          <p:nvGrpSpPr>
            <p:cNvPr id="37" name="Group 4">
              <a:extLst>
                <a:ext uri="{FF2B5EF4-FFF2-40B4-BE49-F238E27FC236}">
                  <a16:creationId xmlns:a16="http://schemas.microsoft.com/office/drawing/2014/main" id="{02B235D2-9980-4D2D-5378-ADCF60E06361}"/>
                </a:ext>
              </a:extLst>
            </p:cNvPr>
            <p:cNvGrpSpPr>
              <a:grpSpLocks noChangeAspect="1"/>
            </p:cNvGrpSpPr>
            <p:nvPr/>
          </p:nvGrpSpPr>
          <p:grpSpPr bwMode="auto">
            <a:xfrm>
              <a:off x="2877851" y="4081836"/>
              <a:ext cx="136034" cy="136150"/>
              <a:chOff x="2653" y="972"/>
              <a:chExt cx="2372" cy="2374"/>
            </a:xfrm>
            <a:grpFill/>
          </p:grpSpPr>
          <p:sp>
            <p:nvSpPr>
              <p:cNvPr id="41" name="Freeform 5">
                <a:extLst>
                  <a:ext uri="{FF2B5EF4-FFF2-40B4-BE49-F238E27FC236}">
                    <a16:creationId xmlns:a16="http://schemas.microsoft.com/office/drawing/2014/main" id="{2B728F9D-9B40-E03A-53A6-80B4A9813CDF}"/>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42" name="Freeform 6">
                <a:extLst>
                  <a:ext uri="{FF2B5EF4-FFF2-40B4-BE49-F238E27FC236}">
                    <a16:creationId xmlns:a16="http://schemas.microsoft.com/office/drawing/2014/main" id="{B882109E-504A-E233-7DA7-EF5B5ADE7604}"/>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43" name="Oval 7">
                <a:extLst>
                  <a:ext uri="{FF2B5EF4-FFF2-40B4-BE49-F238E27FC236}">
                    <a16:creationId xmlns:a16="http://schemas.microsoft.com/office/drawing/2014/main" id="{9B6288A8-5CDF-23A6-BBEC-62EA8B7E0857}"/>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grpSp>
        <p:pic>
          <p:nvPicPr>
            <p:cNvPr id="39" name="Graphic 38">
              <a:extLst>
                <a:ext uri="{FF2B5EF4-FFF2-40B4-BE49-F238E27FC236}">
                  <a16:creationId xmlns:a16="http://schemas.microsoft.com/office/drawing/2014/main" id="{C18DC95A-E6E7-E6E8-9AA3-A2ED22B265A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77853" y="4081331"/>
              <a:ext cx="198712" cy="137160"/>
            </a:xfrm>
            <a:prstGeom prst="rect">
              <a:avLst/>
            </a:prstGeom>
          </p:spPr>
        </p:pic>
        <p:pic>
          <p:nvPicPr>
            <p:cNvPr id="40" name="Graphic 39">
              <a:extLst>
                <a:ext uri="{FF2B5EF4-FFF2-40B4-BE49-F238E27FC236}">
                  <a16:creationId xmlns:a16="http://schemas.microsoft.com/office/drawing/2014/main" id="{B60697B6-C5CD-081C-B2BD-0AD7CA429C8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340535" y="4081331"/>
              <a:ext cx="137968" cy="137160"/>
            </a:xfrm>
            <a:prstGeom prst="rect">
              <a:avLst/>
            </a:prstGeom>
          </p:spPr>
        </p:pic>
      </p:grpSp>
      <p:sp>
        <p:nvSpPr>
          <p:cNvPr id="2" name="TextBox 1">
            <a:extLst>
              <a:ext uri="{FF2B5EF4-FFF2-40B4-BE49-F238E27FC236}">
                <a16:creationId xmlns:a16="http://schemas.microsoft.com/office/drawing/2014/main" id="{B2876B11-DF5D-866B-9899-3ABA19AAC69F}"/>
              </a:ext>
            </a:extLst>
          </p:cNvPr>
          <p:cNvSpPr txBox="1"/>
          <p:nvPr userDrawn="1"/>
        </p:nvSpPr>
        <p:spPr bwMode="gray">
          <a:xfrm>
            <a:off x="3741489" y="5168443"/>
            <a:ext cx="3213954" cy="1128514"/>
          </a:xfrm>
          <a:prstGeom prst="rect">
            <a:avLst/>
          </a:prstGeom>
          <a:noFill/>
        </p:spPr>
        <p:txBody>
          <a:bodyPr wrap="square" lIns="0" tIns="0" rIns="0" bIns="0" numCol="1" spcCol="118872" rtlCol="0">
            <a:spAutoFit/>
          </a:bodyPr>
          <a:lstStyle/>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All data and information contained in or disclosed by this document is confidential</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and proprietary information of Qualcomm Technologies, Inc. and/or its affiliated</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©2018-2023 Qualcomm Technologies, Inc. and/or its affiliated companies.</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All Rights Reserved.</a:t>
            </a:r>
          </a:p>
        </p:txBody>
      </p:sp>
      <p:sp>
        <p:nvSpPr>
          <p:cNvPr id="3" name="TextBox 2">
            <a:extLst>
              <a:ext uri="{FF2B5EF4-FFF2-40B4-BE49-F238E27FC236}">
                <a16:creationId xmlns:a16="http://schemas.microsoft.com/office/drawing/2014/main" id="{56FD5B54-E3FC-C6C9-1C95-4B4008134903}"/>
              </a:ext>
            </a:extLst>
          </p:cNvPr>
          <p:cNvSpPr txBox="1"/>
          <p:nvPr userDrawn="1"/>
        </p:nvSpPr>
        <p:spPr bwMode="gray">
          <a:xfrm>
            <a:off x="7367162" y="5149207"/>
            <a:ext cx="3921404" cy="1446550"/>
          </a:xfrm>
          <a:prstGeom prst="rect">
            <a:avLst/>
          </a:prstGeom>
          <a:noFill/>
        </p:spPr>
        <p:txBody>
          <a:bodyPr wrap="square" lIns="0" tIns="0" rIns="0" bIns="0" numCol="1" spcCol="118872" rtlCol="0">
            <a:spAutoFit/>
          </a:bodyPr>
          <a:lstStyle/>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Qualcomm is a trademark or registered trademark of Qualcomm Incorporated. Other products and brand names may be trademarks or registered trademarks of their respective owners.</a:t>
            </a:r>
          </a:p>
          <a:p>
            <a:pPr>
              <a:lnSpc>
                <a:spcPct val="100000"/>
              </a:lnSpc>
              <a:spcBef>
                <a:spcPts val="400"/>
              </a:spcBef>
              <a:spcAft>
                <a:spcPts val="0"/>
              </a:spcAft>
              <a:defRPr/>
            </a:pPr>
            <a:r>
              <a:rPr kumimoji="0" lang="en-US" sz="700" b="0" i="0" u="none" strike="noStrike" kern="1200" cap="none" spc="0" normalizeH="0" baseline="0" noProof="0" dirty="0">
                <a:ln>
                  <a:noFill/>
                </a:ln>
                <a:solidFill>
                  <a:schemeClr val="bg1"/>
                </a:solidFill>
                <a:effectLst/>
                <a:uLnTx/>
                <a:uFillTx/>
                <a:latin typeface="+mn-lt"/>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Snapdragon and Qualcomm branded products are products of Qualcomm Technologies, Inc. and/or its subsidiaries. Qualcomm patented technologies are licensed by Qualcomm Incorporated. </a:t>
            </a:r>
          </a:p>
          <a:p>
            <a:pPr>
              <a:lnSpc>
                <a:spcPct val="100000"/>
              </a:lnSpc>
              <a:spcBef>
                <a:spcPts val="400"/>
              </a:spcBef>
              <a:spcAft>
                <a:spcPts val="0"/>
              </a:spcAft>
              <a:defRPr/>
            </a:pPr>
            <a:endParaRPr kumimoji="0" lang="en-US" sz="700" b="0" i="0" u="none" strike="noStrike" kern="1200" cap="none" spc="0" normalizeH="0" baseline="0" noProof="0" dirty="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29446119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84" Type="http://schemas.openxmlformats.org/officeDocument/2006/relationships/slideLayout" Target="../slideLayouts/slideLayout84.xml"/><Relationship Id="rId89" Type="http://schemas.openxmlformats.org/officeDocument/2006/relationships/slideLayout" Target="../slideLayouts/slideLayout89.xml"/><Relationship Id="rId16" Type="http://schemas.openxmlformats.org/officeDocument/2006/relationships/slideLayout" Target="../slideLayouts/slideLayout16.xml"/><Relationship Id="rId11" Type="http://schemas.openxmlformats.org/officeDocument/2006/relationships/slideLayout" Target="../slideLayouts/slideLayout11.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74" Type="http://schemas.openxmlformats.org/officeDocument/2006/relationships/slideLayout" Target="../slideLayouts/slideLayout74.xml"/><Relationship Id="rId79" Type="http://schemas.openxmlformats.org/officeDocument/2006/relationships/slideLayout" Target="../slideLayouts/slideLayout79.xml"/><Relationship Id="rId5" Type="http://schemas.openxmlformats.org/officeDocument/2006/relationships/slideLayout" Target="../slideLayouts/slideLayout5.xml"/><Relationship Id="rId90" Type="http://schemas.openxmlformats.org/officeDocument/2006/relationships/slideLayout" Target="../slideLayouts/slideLayout90.xml"/><Relationship Id="rId95" Type="http://schemas.openxmlformats.org/officeDocument/2006/relationships/slideLayout" Target="../slideLayouts/slideLayout95.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64" Type="http://schemas.openxmlformats.org/officeDocument/2006/relationships/slideLayout" Target="../slideLayouts/slideLayout64.xml"/><Relationship Id="rId69" Type="http://schemas.openxmlformats.org/officeDocument/2006/relationships/slideLayout" Target="../slideLayouts/slideLayout69.xml"/><Relationship Id="rId80" Type="http://schemas.openxmlformats.org/officeDocument/2006/relationships/slideLayout" Target="../slideLayouts/slideLayout80.xml"/><Relationship Id="rId85" Type="http://schemas.openxmlformats.org/officeDocument/2006/relationships/slideLayout" Target="../slideLayouts/slideLayout85.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slideLayout" Target="../slideLayouts/slideLayout70.xml"/><Relationship Id="rId75" Type="http://schemas.openxmlformats.org/officeDocument/2006/relationships/slideLayout" Target="../slideLayouts/slideLayout75.xml"/><Relationship Id="rId83" Type="http://schemas.openxmlformats.org/officeDocument/2006/relationships/slideLayout" Target="../slideLayouts/slideLayout83.xml"/><Relationship Id="rId88" Type="http://schemas.openxmlformats.org/officeDocument/2006/relationships/slideLayout" Target="../slideLayouts/slideLayout88.xml"/><Relationship Id="rId91" Type="http://schemas.openxmlformats.org/officeDocument/2006/relationships/slideLayout" Target="../slideLayouts/slideLayout91.xml"/><Relationship Id="rId96" Type="http://schemas.openxmlformats.org/officeDocument/2006/relationships/slideLayout" Target="../slideLayouts/slideLayout96.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73" Type="http://schemas.openxmlformats.org/officeDocument/2006/relationships/slideLayout" Target="../slideLayouts/slideLayout73.xml"/><Relationship Id="rId78" Type="http://schemas.openxmlformats.org/officeDocument/2006/relationships/slideLayout" Target="../slideLayouts/slideLayout78.xml"/><Relationship Id="rId81" Type="http://schemas.openxmlformats.org/officeDocument/2006/relationships/slideLayout" Target="../slideLayouts/slideLayout81.xml"/><Relationship Id="rId86" Type="http://schemas.openxmlformats.org/officeDocument/2006/relationships/slideLayout" Target="../slideLayouts/slideLayout86.xml"/><Relationship Id="rId94" Type="http://schemas.openxmlformats.org/officeDocument/2006/relationships/slideLayout" Target="../slideLayouts/slideLayout94.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6" Type="http://schemas.openxmlformats.org/officeDocument/2006/relationships/slideLayout" Target="../slideLayouts/slideLayout76.xml"/><Relationship Id="rId97" Type="http://schemas.openxmlformats.org/officeDocument/2006/relationships/slideLayout" Target="../slideLayouts/slideLayout97.xml"/><Relationship Id="rId7" Type="http://schemas.openxmlformats.org/officeDocument/2006/relationships/slideLayout" Target="../slideLayouts/slideLayout7.xml"/><Relationship Id="rId71" Type="http://schemas.openxmlformats.org/officeDocument/2006/relationships/slideLayout" Target="../slideLayouts/slideLayout71.xml"/><Relationship Id="rId92" Type="http://schemas.openxmlformats.org/officeDocument/2006/relationships/slideLayout" Target="../slideLayouts/slideLayout92.xml"/><Relationship Id="rId2" Type="http://schemas.openxmlformats.org/officeDocument/2006/relationships/slideLayout" Target="../slideLayouts/slideLayout2.xml"/><Relationship Id="rId29" Type="http://schemas.openxmlformats.org/officeDocument/2006/relationships/slideLayout" Target="../slideLayouts/slideLayout29.xml"/><Relationship Id="rId24" Type="http://schemas.openxmlformats.org/officeDocument/2006/relationships/slideLayout" Target="../slideLayouts/slideLayout24.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66" Type="http://schemas.openxmlformats.org/officeDocument/2006/relationships/slideLayout" Target="../slideLayouts/slideLayout66.xml"/><Relationship Id="rId87" Type="http://schemas.openxmlformats.org/officeDocument/2006/relationships/slideLayout" Target="../slideLayouts/slideLayout87.xml"/><Relationship Id="rId61" Type="http://schemas.openxmlformats.org/officeDocument/2006/relationships/slideLayout" Target="../slideLayouts/slideLayout61.xml"/><Relationship Id="rId82" Type="http://schemas.openxmlformats.org/officeDocument/2006/relationships/slideLayout" Target="../slideLayouts/slideLayout82.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56" Type="http://schemas.openxmlformats.org/officeDocument/2006/relationships/slideLayout" Target="../slideLayouts/slideLayout56.xml"/><Relationship Id="rId77" Type="http://schemas.openxmlformats.org/officeDocument/2006/relationships/slideLayout" Target="../slideLayouts/slideLayout77.x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slideLayout" Target="../slideLayouts/slideLayout72.xml"/><Relationship Id="rId93" Type="http://schemas.openxmlformats.org/officeDocument/2006/relationships/slideLayout" Target="../slideLayouts/slideLayout93.xml"/><Relationship Id="rId98"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rgbClr val="FFFFFF"/>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5872A47-0E6B-4F8D-925D-0C1725B22029}"/>
              </a:ext>
            </a:extLst>
          </p:cNvPr>
          <p:cNvSpPr>
            <a:spLocks noGrp="1"/>
          </p:cNvSpPr>
          <p:nvPr>
            <p:ph type="body" idx="1"/>
          </p:nvPr>
        </p:nvSpPr>
        <p:spPr>
          <a:xfrm>
            <a:off x="495299" y="1719071"/>
            <a:ext cx="11187111" cy="4681727"/>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p:ph type="title"/>
          </p:nvPr>
        </p:nvSpPr>
        <p:spPr>
          <a:xfrm>
            <a:off x="495300" y="642645"/>
            <a:ext cx="11187112" cy="361959"/>
          </a:xfrm>
          <a:prstGeom prst="rect">
            <a:avLst/>
          </a:prstGeom>
        </p:spPr>
        <p:txBody>
          <a:bodyPr vert="horz" wrap="square" lIns="0" tIns="0" rIns="0" bIns="0" rtlCol="0" anchor="b">
            <a:spAutoFit/>
          </a:bodyPr>
          <a:lstStyle/>
          <a:p>
            <a:r>
              <a:rPr lang="en-US"/>
              <a:t>Click to edit Master title style</a:t>
            </a:r>
          </a:p>
        </p:txBody>
      </p:sp>
      <p:sp>
        <p:nvSpPr>
          <p:cNvPr id="98" name="TextBox 97"/>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6">
                    <a:lumMod val="75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6">
                  <a:lumMod val="75000"/>
                </a:schemeClr>
              </a:solidFill>
              <a:latin typeface="+mn-lt"/>
              <a:ea typeface="+mn-ea"/>
              <a:cs typeface="+mn-cs"/>
            </a:endParaRPr>
          </a:p>
        </p:txBody>
      </p:sp>
      <p:sp>
        <p:nvSpPr>
          <p:cNvPr id="5" name="Footer Placeholder 2">
            <a:extLst>
              <a:ext uri="{FF2B5EF4-FFF2-40B4-BE49-F238E27FC236}">
                <a16:creationId xmlns:a16="http://schemas.microsoft.com/office/drawing/2014/main" id="{E149C81B-6BB7-4307-8233-8B2113C697AE}"/>
              </a:ext>
            </a:extLst>
          </p:cNvPr>
          <p:cNvSpPr>
            <a:spLocks noGrp="1"/>
          </p:cNvSpPr>
          <p:nvPr>
            <p:ph type="ftr" sz="quarter" idx="3"/>
          </p:nvPr>
        </p:nvSpPr>
        <p:spPr>
          <a:xfrm>
            <a:off x="495300" y="6532895"/>
            <a:ext cx="5943600"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spcAft>
                <a:spcPts val="225"/>
              </a:spcAft>
              <a:buClr>
                <a:srgbClr val="3253DC"/>
              </a:buClr>
              <a:buFont typeface="Arial" panose="020B0604020202020204" pitchFamily="34" charset="0"/>
              <a:buNone/>
              <a:defRPr lang="en-US" sz="800" kern="1200" baseline="0" smtClean="0">
                <a:solidFill>
                  <a:schemeClr val="accent6">
                    <a:lumMod val="75000"/>
                  </a:schemeClr>
                </a:solidFill>
                <a:latin typeface="+mn-lt"/>
                <a:ea typeface="+mn-ea"/>
                <a:cs typeface="+mn-cs"/>
              </a:defRPr>
            </a:lvl1pPr>
          </a:lstStyle>
          <a:p>
            <a:endParaRPr lang="en-US" dirty="0"/>
          </a:p>
        </p:txBody>
      </p:sp>
      <p:sp>
        <p:nvSpPr>
          <p:cNvPr id="6" name="TextBox 5">
            <a:extLst>
              <a:ext uri="{FF2B5EF4-FFF2-40B4-BE49-F238E27FC236}">
                <a16:creationId xmlns:a16="http://schemas.microsoft.com/office/drawing/2014/main" id="{71F88E0A-636B-0D47-AC95-D4F0E44882ED}"/>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06139523"/>
      </p:ext>
    </p:extLst>
  </p:cSld>
  <p:clrMap bg1="lt1" tx1="dk1" bg2="lt2" tx2="dk2" accent1="accent1" accent2="accent2" accent3="accent3" accent4="accent4" accent5="accent5" accent6="accent6" hlink="hlink" folHlink="folHlink"/>
  <p:sldLayoutIdLst>
    <p:sldLayoutId id="2147483834" r:id="rId1"/>
    <p:sldLayoutId id="2147484314" r:id="rId2"/>
    <p:sldLayoutId id="2147483838" r:id="rId3"/>
    <p:sldLayoutId id="2147483835" r:id="rId4"/>
    <p:sldLayoutId id="2147483839" r:id="rId5"/>
    <p:sldLayoutId id="2147483840" r:id="rId6"/>
    <p:sldLayoutId id="2147484315" r:id="rId7"/>
    <p:sldLayoutId id="2147483933" r:id="rId8"/>
    <p:sldLayoutId id="2147483930" r:id="rId9"/>
    <p:sldLayoutId id="2147483934" r:id="rId10"/>
    <p:sldLayoutId id="2147484023" r:id="rId11"/>
    <p:sldLayoutId id="2147483988" r:id="rId12"/>
    <p:sldLayoutId id="2147483844" r:id="rId13"/>
    <p:sldLayoutId id="2147483841" r:id="rId14"/>
    <p:sldLayoutId id="2147483842" r:id="rId15"/>
    <p:sldLayoutId id="2147483843" r:id="rId16"/>
    <p:sldLayoutId id="2147483845" r:id="rId17"/>
    <p:sldLayoutId id="2147483846" r:id="rId18"/>
    <p:sldLayoutId id="2147483853" r:id="rId19"/>
    <p:sldLayoutId id="2147483854" r:id="rId20"/>
    <p:sldLayoutId id="2147484336" r:id="rId21"/>
    <p:sldLayoutId id="2147484334" r:id="rId22"/>
    <p:sldLayoutId id="2147484113" r:id="rId23"/>
    <p:sldLayoutId id="2147484021" r:id="rId24"/>
    <p:sldLayoutId id="2147483855" r:id="rId25"/>
    <p:sldLayoutId id="2147483856" r:id="rId26"/>
    <p:sldLayoutId id="2147483857" r:id="rId27"/>
    <p:sldLayoutId id="2147483979" r:id="rId28"/>
    <p:sldLayoutId id="2147483861" r:id="rId29"/>
    <p:sldLayoutId id="2147483858" r:id="rId30"/>
    <p:sldLayoutId id="2147483859" r:id="rId31"/>
    <p:sldLayoutId id="2147483860" r:id="rId32"/>
    <p:sldLayoutId id="2147483862" r:id="rId33"/>
    <p:sldLayoutId id="2147483863" r:id="rId34"/>
    <p:sldLayoutId id="2147483978" r:id="rId35"/>
    <p:sldLayoutId id="2147483867" r:id="rId36"/>
    <p:sldLayoutId id="2147483864" r:id="rId37"/>
    <p:sldLayoutId id="2147483868" r:id="rId38"/>
    <p:sldLayoutId id="2147483869" r:id="rId39"/>
    <p:sldLayoutId id="2147483870" r:id="rId40"/>
    <p:sldLayoutId id="2147483977" r:id="rId41"/>
    <p:sldLayoutId id="2147483873" r:id="rId42"/>
    <p:sldLayoutId id="2147483874" r:id="rId43"/>
    <p:sldLayoutId id="2147483875" r:id="rId44"/>
    <p:sldLayoutId id="2147483877" r:id="rId45"/>
    <p:sldLayoutId id="2147483876" r:id="rId46"/>
    <p:sldLayoutId id="2147484004" r:id="rId47"/>
    <p:sldLayoutId id="2147483878" r:id="rId48"/>
    <p:sldLayoutId id="2147484339" r:id="rId49"/>
    <p:sldLayoutId id="2147484340" r:id="rId50"/>
    <p:sldLayoutId id="2147484338" r:id="rId51"/>
    <p:sldLayoutId id="2147484343" r:id="rId52"/>
    <p:sldLayoutId id="2147484344" r:id="rId53"/>
    <p:sldLayoutId id="2147484211" r:id="rId54"/>
    <p:sldLayoutId id="2147483943" r:id="rId55"/>
    <p:sldLayoutId id="2147483942" r:id="rId56"/>
    <p:sldLayoutId id="2147484212" r:id="rId57"/>
    <p:sldLayoutId id="2147483976" r:id="rId58"/>
    <p:sldLayoutId id="2147483882" r:id="rId59"/>
    <p:sldLayoutId id="2147483879" r:id="rId60"/>
    <p:sldLayoutId id="2147483883" r:id="rId61"/>
    <p:sldLayoutId id="2147483884" r:id="rId62"/>
    <p:sldLayoutId id="2147483975" r:id="rId63"/>
    <p:sldLayoutId id="2147483888" r:id="rId64"/>
    <p:sldLayoutId id="2147483885" r:id="rId65"/>
    <p:sldLayoutId id="2147483889" r:id="rId66"/>
    <p:sldLayoutId id="2147483890" r:id="rId67"/>
    <p:sldLayoutId id="2147483973" r:id="rId68"/>
    <p:sldLayoutId id="2147483894" r:id="rId69"/>
    <p:sldLayoutId id="2147483891" r:id="rId70"/>
    <p:sldLayoutId id="2147483895" r:id="rId71"/>
    <p:sldLayoutId id="2147483896" r:id="rId72"/>
    <p:sldLayoutId id="2147483972" r:id="rId73"/>
    <p:sldLayoutId id="2147483900" r:id="rId74"/>
    <p:sldLayoutId id="2147483897" r:id="rId75"/>
    <p:sldLayoutId id="2147483901" r:id="rId76"/>
    <p:sldLayoutId id="2147483902" r:id="rId77"/>
    <p:sldLayoutId id="2147483968" r:id="rId78"/>
    <p:sldLayoutId id="2147483912" r:id="rId79"/>
    <p:sldLayoutId id="2147483909" r:id="rId80"/>
    <p:sldLayoutId id="2147483913" r:id="rId81"/>
    <p:sldLayoutId id="2147483914" r:id="rId82"/>
    <p:sldLayoutId id="2147484076" r:id="rId83"/>
    <p:sldLayoutId id="2147484077" r:id="rId84"/>
    <p:sldLayoutId id="2147484073" r:id="rId85"/>
    <p:sldLayoutId id="2147484080" r:id="rId86"/>
    <p:sldLayoutId id="2147484081" r:id="rId87"/>
    <p:sldLayoutId id="2147483950" r:id="rId88"/>
    <p:sldLayoutId id="2147483947" r:id="rId89"/>
    <p:sldLayoutId id="2147483944" r:id="rId90"/>
    <p:sldLayoutId id="2147483948" r:id="rId91"/>
    <p:sldLayoutId id="2147483949" r:id="rId92"/>
    <p:sldLayoutId id="2147483958" r:id="rId93"/>
    <p:sldLayoutId id="2147483957" r:id="rId94"/>
    <p:sldLayoutId id="2147483954" r:id="rId95"/>
    <p:sldLayoutId id="2147483959" r:id="rId96"/>
    <p:sldLayoutId id="2147484027" r:id="rId9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dt="0"/>
  <p:txStyles>
    <p:titleStyle>
      <a:lvl1pPr algn="l" defTabSz="914400" rtl="0" eaLnBrk="1" latinLnBrk="0" hangingPunct="1">
        <a:lnSpc>
          <a:spcPct val="84000"/>
        </a:lnSpc>
        <a:spcBef>
          <a:spcPct val="0"/>
        </a:spcBef>
        <a:buNone/>
        <a:defRPr sz="2800" kern="1200" baseline="0">
          <a:solidFill>
            <a:schemeClr val="tx2"/>
          </a:solidFill>
          <a:latin typeface="+mj-lt"/>
          <a:ea typeface="+mj-ea"/>
          <a:cs typeface="+mj-cs"/>
        </a:defRPr>
      </a:lvl1pPr>
    </p:titleStyle>
    <p:bodyStyle>
      <a:lvl1pPr marL="171450" indent="-171450" algn="l" defTabSz="914400" rtl="0" eaLnBrk="1" latinLnBrk="0" hangingPunct="1">
        <a:lnSpc>
          <a:spcPct val="95000"/>
        </a:lnSpc>
        <a:spcBef>
          <a:spcPts val="900"/>
        </a:spcBef>
        <a:spcAft>
          <a:spcPts val="300"/>
        </a:spcAft>
        <a:buClrTx/>
        <a:buFont typeface="Arial" panose="020B0604020202020204" pitchFamily="34" charset="0"/>
        <a:buChar char="•"/>
        <a:defRPr sz="2000" kern="1200" baseline="0">
          <a:solidFill>
            <a:schemeClr val="tx2"/>
          </a:solidFill>
          <a:latin typeface="+mn-lt"/>
          <a:ea typeface="+mn-ea"/>
          <a:cs typeface="+mn-cs"/>
        </a:defRPr>
      </a:lvl1pPr>
      <a:lvl2pPr marL="342900" indent="-152400" algn="l" defTabSz="914400" rtl="0" eaLnBrk="1" latinLnBrk="0" hangingPunct="1">
        <a:lnSpc>
          <a:spcPct val="100000"/>
        </a:lnSpc>
        <a:spcBef>
          <a:spcPts val="225"/>
        </a:spcBef>
        <a:spcAft>
          <a:spcPts val="225"/>
        </a:spcAft>
        <a:buClrTx/>
        <a:buFont typeface="Arial" panose="020B0604020202020204" pitchFamily="34" charset="0"/>
        <a:buChar char="•"/>
        <a:tabLst>
          <a:tab pos="2003425" algn="l"/>
        </a:tabLst>
        <a:defRPr sz="1600" kern="1200" baseline="0">
          <a:solidFill>
            <a:schemeClr val="tx2"/>
          </a:solidFill>
          <a:latin typeface="+mn-lt"/>
          <a:ea typeface="+mn-ea"/>
          <a:cs typeface="+mn-cs"/>
        </a:defRPr>
      </a:lvl2pPr>
      <a:lvl3pPr marL="457200" indent="-101600" algn="l" defTabSz="914400" rtl="0" eaLnBrk="1" latinLnBrk="0" hangingPunct="1">
        <a:lnSpc>
          <a:spcPct val="105000"/>
        </a:lnSpc>
        <a:spcBef>
          <a:spcPts val="150"/>
        </a:spcBef>
        <a:spcAft>
          <a:spcPts val="150"/>
        </a:spcAft>
        <a:buClrTx/>
        <a:buFont typeface="Arial" panose="020B0604020202020204" pitchFamily="34" charset="0"/>
        <a:buChar char="•"/>
        <a:defRPr lang="en-US" sz="1200" kern="1200" dirty="0" smtClean="0">
          <a:solidFill>
            <a:schemeClr val="tx2"/>
          </a:solidFill>
          <a:latin typeface="+mn-lt"/>
          <a:ea typeface="+mn-ea"/>
          <a:cs typeface="+mn-cs"/>
        </a:defRPr>
      </a:lvl3pPr>
      <a:lvl4pPr marL="571500" indent="-100584" algn="l" defTabSz="914400" rtl="0" eaLnBrk="1" latinLnBrk="0" hangingPunct="1">
        <a:lnSpc>
          <a:spcPct val="105000"/>
        </a:lnSpc>
        <a:spcBef>
          <a:spcPts val="75"/>
        </a:spcBef>
        <a:spcAft>
          <a:spcPts val="75"/>
        </a:spcAft>
        <a:buClrTx/>
        <a:buFont typeface="Arial" panose="020B0604020202020204" pitchFamily="34" charset="0"/>
        <a:buChar char="•"/>
        <a:tabLst/>
        <a:defRPr sz="800" kern="1200">
          <a:solidFill>
            <a:schemeClr val="tx2"/>
          </a:solidFill>
          <a:latin typeface="+mn-lt"/>
          <a:ea typeface="+mn-ea"/>
          <a:cs typeface="+mn-cs"/>
        </a:defRPr>
      </a:lvl4pPr>
      <a:lvl5pPr marL="174625" indent="-174625" algn="l" defTabSz="914400" rtl="0" eaLnBrk="1" latinLnBrk="0" hangingPunct="1">
        <a:lnSpc>
          <a:spcPct val="95000"/>
        </a:lnSpc>
        <a:spcBef>
          <a:spcPts val="900"/>
        </a:spcBef>
        <a:spcAft>
          <a:spcPts val="300"/>
        </a:spcAft>
        <a:buClrTx/>
        <a:buFont typeface="Arial" panose="020B0604020202020204" pitchFamily="34" charset="0"/>
        <a:buChar char="•"/>
        <a:tabLst/>
        <a:defRPr sz="2000" b="1" kern="1200" spc="60" baseline="0">
          <a:solidFill>
            <a:schemeClr val="tx2"/>
          </a:solidFill>
          <a:latin typeface="+mn-lt"/>
          <a:ea typeface="+mn-ea"/>
          <a:cs typeface="+mn-cs"/>
        </a:defRPr>
      </a:lvl5pPr>
      <a:lvl6pPr marL="0" indent="0" algn="l" defTabSz="914400" rtl="0" eaLnBrk="1" latinLnBrk="0" hangingPunct="1">
        <a:lnSpc>
          <a:spcPct val="96000"/>
        </a:lnSpc>
        <a:spcBef>
          <a:spcPts val="0"/>
        </a:spcBef>
        <a:buFont typeface="Microsoft Sans Serif" panose="020B0604020202020204" pitchFamily="34" charset="0"/>
        <a:buChar char="​"/>
        <a:defRPr sz="2100" kern="1200">
          <a:solidFill>
            <a:schemeClr val="tx1"/>
          </a:solidFill>
          <a:latin typeface="+mn-lt"/>
          <a:ea typeface="+mn-ea"/>
          <a:cs typeface="+mn-cs"/>
        </a:defRPr>
      </a:lvl6pPr>
      <a:lvl7pPr marL="0" indent="0" algn="l" defTabSz="914400" rtl="0" eaLnBrk="1" latinLnBrk="0" hangingPunct="1">
        <a:lnSpc>
          <a:spcPct val="107000"/>
        </a:lnSpc>
        <a:spcBef>
          <a:spcPts val="1200"/>
        </a:spcBef>
        <a:buFont typeface="Microsoft Sans Serif" panose="020B0604020202020204" pitchFamily="34" charset="0"/>
        <a:buChar char="​"/>
        <a:defRPr sz="1600" kern="1200" baseline="0">
          <a:solidFill>
            <a:schemeClr val="tx1"/>
          </a:solidFill>
          <a:latin typeface="+mn-lt"/>
          <a:ea typeface="+mn-ea"/>
          <a:cs typeface="+mn-cs"/>
        </a:defRPr>
      </a:lvl7pPr>
      <a:lvl8pPr marL="0" indent="0" algn="l" defTabSz="914400" rtl="0" eaLnBrk="1" latinLnBrk="0" hangingPunct="1">
        <a:lnSpc>
          <a:spcPct val="87000"/>
        </a:lnSpc>
        <a:spcBef>
          <a:spcPts val="1800"/>
        </a:spcBef>
        <a:buSzPct val="100000"/>
        <a:buFont typeface="Microsoft Sans Serif" panose="020B0604020202020204" pitchFamily="34" charset="0"/>
        <a:buChar char="​"/>
        <a:defRPr lang="en-US" sz="5500" kern="1200" baseline="0" dirty="0" smtClean="0">
          <a:solidFill>
            <a:schemeClr val="tx1"/>
          </a:solidFill>
          <a:latin typeface="+mn-lt"/>
          <a:ea typeface="+mn-ea"/>
          <a:cs typeface="+mn-cs"/>
        </a:defRPr>
      </a:lvl8pPr>
      <a:lvl9pPr marL="0" indent="0" algn="l" defTabSz="914400" rtl="0" eaLnBrk="1" latinLnBrk="0" hangingPunct="1">
        <a:lnSpc>
          <a:spcPct val="87000"/>
        </a:lnSpc>
        <a:spcBef>
          <a:spcPts val="1800"/>
        </a:spcBef>
        <a:buFont typeface="Microsoft Sans Serif" panose="020B0604020202020204" pitchFamily="34" charset="0"/>
        <a:buChar char="​"/>
        <a:defRPr sz="68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04" userDrawn="1">
          <p15:clr>
            <a:srgbClr val="F26B43"/>
          </p15:clr>
        </p15:guide>
        <p15:guide id="2" pos="303" userDrawn="1">
          <p15:clr>
            <a:srgbClr val="F26B43"/>
          </p15:clr>
        </p15:guide>
        <p15:guide id="3" orient="horz" pos="1076" userDrawn="1">
          <p15:clr>
            <a:srgbClr val="F26B43"/>
          </p15:clr>
        </p15:guide>
        <p15:guide id="4" orient="horz" pos="216" userDrawn="1">
          <p15:clr>
            <a:srgbClr val="F26B43"/>
          </p15:clr>
        </p15:guide>
        <p15:guide id="6" pos="7368">
          <p15:clr>
            <a:srgbClr val="F26B43"/>
          </p15:clr>
        </p15:guide>
        <p15:guide id="7" orient="horz" pos="4320" userDrawn="1">
          <p15:clr>
            <a:srgbClr val="F26B43"/>
          </p15:clr>
        </p15:guide>
        <p15:guide id="8" orient="horz" pos="648" userDrawn="1">
          <p15:clr>
            <a:srgbClr val="F26B43"/>
          </p15:clr>
        </p15:guide>
        <p15:guide id="9" pos="3912" userDrawn="1">
          <p15:clr>
            <a:srgbClr val="F26B43"/>
          </p15:clr>
        </p15:guide>
        <p15:guide id="10" pos="756" userDrawn="1">
          <p15:clr>
            <a:srgbClr val="F26B43"/>
          </p15:clr>
        </p15:guide>
        <p15:guide id="11" pos="908" userDrawn="1">
          <p15:clr>
            <a:srgbClr val="F26B43"/>
          </p15:clr>
        </p15:guide>
        <p15:guide id="12" pos="1361" userDrawn="1">
          <p15:clr>
            <a:srgbClr val="F26B43"/>
          </p15:clr>
        </p15:guide>
        <p15:guide id="13" pos="1513" userDrawn="1">
          <p15:clr>
            <a:srgbClr val="F26B43"/>
          </p15:clr>
        </p15:guide>
        <p15:guide id="14" pos="1955" userDrawn="1">
          <p15:clr>
            <a:srgbClr val="F26B43"/>
          </p15:clr>
        </p15:guide>
        <p15:guide id="15" pos="2106" userDrawn="1">
          <p15:clr>
            <a:srgbClr val="F26B43"/>
          </p15:clr>
        </p15:guide>
        <p15:guide id="16" pos="2554" userDrawn="1">
          <p15:clr>
            <a:srgbClr val="F26B43"/>
          </p15:clr>
        </p15:guide>
        <p15:guide id="17" pos="2717" userDrawn="1">
          <p15:clr>
            <a:srgbClr val="F26B43"/>
          </p15:clr>
        </p15:guide>
        <p15:guide id="18" pos="3159" userDrawn="1">
          <p15:clr>
            <a:srgbClr val="F26B43"/>
          </p15:clr>
        </p15:guide>
        <p15:guide id="19" pos="3316" userDrawn="1">
          <p15:clr>
            <a:srgbClr val="F26B43"/>
          </p15:clr>
        </p15:guide>
        <p15:guide id="20" pos="3759" userDrawn="1">
          <p15:clr>
            <a:srgbClr val="F26B43"/>
          </p15:clr>
        </p15:guide>
        <p15:guide id="21" pos="4364" userDrawn="1">
          <p15:clr>
            <a:srgbClr val="F26B43"/>
          </p15:clr>
        </p15:guide>
        <p15:guide id="22" pos="4509" userDrawn="1">
          <p15:clr>
            <a:srgbClr val="F26B43"/>
          </p15:clr>
        </p15:guide>
        <p15:guide id="23" pos="4968" userDrawn="1">
          <p15:clr>
            <a:srgbClr val="F26B43"/>
          </p15:clr>
        </p15:guide>
        <p15:guide id="24" pos="5114" userDrawn="1">
          <p15:clr>
            <a:srgbClr val="F26B43"/>
          </p15:clr>
        </p15:guide>
        <p15:guide id="25" pos="5562" userDrawn="1">
          <p15:clr>
            <a:srgbClr val="F26B43"/>
          </p15:clr>
        </p15:guide>
        <p15:guide id="26" pos="5713" userDrawn="1">
          <p15:clr>
            <a:srgbClr val="F26B43"/>
          </p15:clr>
        </p15:guide>
        <p15:guide id="27" pos="6161" userDrawn="1">
          <p15:clr>
            <a:srgbClr val="F26B43"/>
          </p15:clr>
        </p15:guide>
        <p15:guide id="28" pos="6319" userDrawn="1">
          <p15:clr>
            <a:srgbClr val="F26B43"/>
          </p15:clr>
        </p15:guide>
        <p15:guide id="29" pos="6761" userDrawn="1">
          <p15:clr>
            <a:srgbClr val="F26B43"/>
          </p15:clr>
        </p15:guide>
        <p15:guide id="30" pos="6918" userDrawn="1">
          <p15:clr>
            <a:srgbClr val="F26B43"/>
          </p15:clr>
        </p15:guide>
        <p15:guide id="32" pos="7680" userDrawn="1">
          <p15:clr>
            <a:srgbClr val="F26B43"/>
          </p15:clr>
        </p15:guide>
        <p15:guide id="33" userDrawn="1">
          <p15:clr>
            <a:srgbClr val="F26B43"/>
          </p15:clr>
        </p15:guide>
        <p15:guide id="34" orient="horz" pos="431" userDrawn="1">
          <p15:clr>
            <a:srgbClr val="F26B43"/>
          </p15:clr>
        </p15:guide>
        <p15:guide id="35" orient="horz" pos="861" userDrawn="1">
          <p15:clr>
            <a:srgbClr val="F26B43"/>
          </p15:clr>
        </p15:guide>
        <p15:guide id="36" orient="horz" pos="1297" userDrawn="1">
          <p15:clr>
            <a:srgbClr val="F26B43"/>
          </p15:clr>
        </p15:guide>
        <p15:guide id="37" orient="horz" pos="1513" userDrawn="1">
          <p15:clr>
            <a:srgbClr val="F26B43"/>
          </p15:clr>
        </p15:guide>
        <p15:guide id="38" orient="horz" pos="1728" userDrawn="1">
          <p15:clr>
            <a:srgbClr val="F26B43"/>
          </p15:clr>
        </p15:guide>
        <p15:guide id="39" orient="horz" pos="1943" userDrawn="1">
          <p15:clr>
            <a:srgbClr val="F26B43"/>
          </p15:clr>
        </p15:guide>
        <p15:guide id="40" orient="horz" pos="2159" userDrawn="1">
          <p15:clr>
            <a:srgbClr val="F26B43"/>
          </p15:clr>
        </p15:guide>
        <p15:guide id="41" orient="horz" userDrawn="1">
          <p15:clr>
            <a:srgbClr val="F26B43"/>
          </p15:clr>
        </p15:guide>
        <p15:guide id="42" orient="horz" pos="2374" userDrawn="1">
          <p15:clr>
            <a:srgbClr val="F26B43"/>
          </p15:clr>
        </p15:guide>
        <p15:guide id="43" orient="horz" pos="2589" userDrawn="1">
          <p15:clr>
            <a:srgbClr val="F26B43"/>
          </p15:clr>
        </p15:guide>
        <p15:guide id="44" orient="horz" pos="2804" userDrawn="1">
          <p15:clr>
            <a:srgbClr val="F26B43"/>
          </p15:clr>
        </p15:guide>
        <p15:guide id="45" orient="horz" pos="3025" userDrawn="1">
          <p15:clr>
            <a:srgbClr val="F26B43"/>
          </p15:clr>
        </p15:guide>
        <p15:guide id="46" orient="horz" pos="3241" userDrawn="1">
          <p15:clr>
            <a:srgbClr val="F26B43"/>
          </p15:clr>
        </p15:guide>
        <p15:guide id="47" orient="horz" pos="3456" userDrawn="1">
          <p15:clr>
            <a:srgbClr val="F26B43"/>
          </p15:clr>
        </p15:guide>
        <p15:guide id="48" orient="horz" pos="3671" userDrawn="1">
          <p15:clr>
            <a:srgbClr val="F26B43"/>
          </p15:clr>
        </p15:guide>
        <p15:guide id="49" orient="horz" pos="3887"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F4A3304C-9E3B-BAB3-BCA8-0984A7135CCC}"/>
              </a:ext>
            </a:extLst>
          </p:cNvPr>
          <p:cNvSpPr>
            <a:spLocks noGrp="1"/>
          </p:cNvSpPr>
          <p:nvPr>
            <p:ph type="ftr" sz="quarter" idx="3"/>
          </p:nvPr>
        </p:nvSpPr>
        <p:spPr/>
        <p:txBody>
          <a:bodyPr/>
          <a:lstStyle/>
          <a:p>
            <a:endParaRPr lang="en-US" dirty="0"/>
          </a:p>
        </p:txBody>
      </p:sp>
      <p:pic>
        <p:nvPicPr>
          <p:cNvPr id="30" name="Picture 29">
            <a:extLst>
              <a:ext uri="{FF2B5EF4-FFF2-40B4-BE49-F238E27FC236}">
                <a16:creationId xmlns:a16="http://schemas.microsoft.com/office/drawing/2014/main" id="{EFD63291-032B-D257-5663-30614545D02D}"/>
              </a:ext>
            </a:extLst>
          </p:cNvPr>
          <p:cNvPicPr>
            <a:picLocks noChangeAspect="1"/>
          </p:cNvPicPr>
          <p:nvPr/>
        </p:nvPicPr>
        <p:blipFill>
          <a:blip r:embed="rId2"/>
          <a:stretch>
            <a:fillRect/>
          </a:stretch>
        </p:blipFill>
        <p:spPr>
          <a:xfrm>
            <a:off x="1574609" y="3660076"/>
            <a:ext cx="7147306" cy="2653747"/>
          </a:xfrm>
          <a:prstGeom prst="rect">
            <a:avLst/>
          </a:prstGeom>
        </p:spPr>
      </p:pic>
      <p:sp>
        <p:nvSpPr>
          <p:cNvPr id="31" name="Rectangle 30">
            <a:extLst>
              <a:ext uri="{FF2B5EF4-FFF2-40B4-BE49-F238E27FC236}">
                <a16:creationId xmlns:a16="http://schemas.microsoft.com/office/drawing/2014/main" id="{C80CD117-DF64-A995-A101-C22D0D6B532B}"/>
              </a:ext>
            </a:extLst>
          </p:cNvPr>
          <p:cNvSpPr/>
          <p:nvPr/>
        </p:nvSpPr>
        <p:spPr>
          <a:xfrm>
            <a:off x="6096000" y="2213674"/>
            <a:ext cx="2171700" cy="7493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dirty="0">
                <a:solidFill>
                  <a:schemeClr val="bg1"/>
                </a:solidFill>
                <a:latin typeface="Microsoft Sans Serif"/>
                <a:cs typeface="Microsoft Sans Serif" panose="020B0604020202020204" pitchFamily="34" charset="0"/>
              </a:rPr>
              <a:t>PUSCH</a:t>
            </a:r>
          </a:p>
        </p:txBody>
      </p:sp>
      <p:sp>
        <p:nvSpPr>
          <p:cNvPr id="32" name="Rectangle 31">
            <a:extLst>
              <a:ext uri="{FF2B5EF4-FFF2-40B4-BE49-F238E27FC236}">
                <a16:creationId xmlns:a16="http://schemas.microsoft.com/office/drawing/2014/main" id="{312F7237-A0BD-F604-7785-0B85CF9FDE07}"/>
              </a:ext>
            </a:extLst>
          </p:cNvPr>
          <p:cNvSpPr/>
          <p:nvPr/>
        </p:nvSpPr>
        <p:spPr>
          <a:xfrm>
            <a:off x="4559300" y="855980"/>
            <a:ext cx="2057402" cy="7493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a:solidFill>
                <a:schemeClr val="bg1"/>
              </a:solidFill>
              <a:latin typeface="Microsoft Sans Serif"/>
              <a:cs typeface="Microsoft Sans Serif" panose="020B0604020202020204" pitchFamily="34" charset="0"/>
            </a:endParaRPr>
          </a:p>
        </p:txBody>
      </p:sp>
      <p:sp>
        <p:nvSpPr>
          <p:cNvPr id="33" name="Rectangle 32">
            <a:extLst>
              <a:ext uri="{FF2B5EF4-FFF2-40B4-BE49-F238E27FC236}">
                <a16:creationId xmlns:a16="http://schemas.microsoft.com/office/drawing/2014/main" id="{8679F221-0980-5C08-2015-482BF8251D15}"/>
              </a:ext>
            </a:extLst>
          </p:cNvPr>
          <p:cNvSpPr/>
          <p:nvPr/>
        </p:nvSpPr>
        <p:spPr>
          <a:xfrm>
            <a:off x="2092579" y="1940561"/>
            <a:ext cx="609981" cy="7493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dirty="0">
                <a:solidFill>
                  <a:schemeClr val="bg1"/>
                </a:solidFill>
                <a:latin typeface="Microsoft Sans Serif"/>
                <a:cs typeface="Microsoft Sans Serif" panose="020B0604020202020204" pitchFamily="34" charset="0"/>
              </a:rPr>
              <a:t>DCI</a:t>
            </a:r>
          </a:p>
        </p:txBody>
      </p:sp>
      <p:sp>
        <p:nvSpPr>
          <p:cNvPr id="34" name="Arrow: Curved Up 33">
            <a:extLst>
              <a:ext uri="{FF2B5EF4-FFF2-40B4-BE49-F238E27FC236}">
                <a16:creationId xmlns:a16="http://schemas.microsoft.com/office/drawing/2014/main" id="{BE1FC750-5339-275D-A645-B589CF0D09CD}"/>
              </a:ext>
            </a:extLst>
          </p:cNvPr>
          <p:cNvSpPr/>
          <p:nvPr/>
        </p:nvSpPr>
        <p:spPr>
          <a:xfrm>
            <a:off x="2209800" y="2819400"/>
            <a:ext cx="4008120" cy="609600"/>
          </a:xfrm>
          <a:prstGeom prst="curvedUp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sp>
        <p:nvSpPr>
          <p:cNvPr id="38" name="TextBox 37">
            <a:extLst>
              <a:ext uri="{FF2B5EF4-FFF2-40B4-BE49-F238E27FC236}">
                <a16:creationId xmlns:a16="http://schemas.microsoft.com/office/drawing/2014/main" id="{AF7F1BAD-7C43-362D-A7FE-ADC4B44553FA}"/>
              </a:ext>
            </a:extLst>
          </p:cNvPr>
          <p:cNvSpPr txBox="1"/>
          <p:nvPr/>
        </p:nvSpPr>
        <p:spPr>
          <a:xfrm>
            <a:off x="2822575" y="490914"/>
            <a:ext cx="6096000" cy="358240"/>
          </a:xfrm>
          <a:prstGeom prst="rect">
            <a:avLst/>
          </a:prstGeom>
          <a:noFill/>
        </p:spPr>
        <p:txBody>
          <a:bodyPr wrap="square">
            <a:spAutoFit/>
          </a:bodyPr>
          <a:lstStyle/>
          <a:p>
            <a:pPr algn="ctr">
              <a:lnSpc>
                <a:spcPct val="96000"/>
              </a:lnSpc>
            </a:pPr>
            <a:r>
              <a:rPr lang="en-US" dirty="0">
                <a:solidFill>
                  <a:srgbClr val="FF0000"/>
                </a:solidFill>
                <a:latin typeface="Microsoft Sans Serif"/>
                <a:cs typeface="Microsoft Sans Serif" panose="020B0604020202020204" pitchFamily="34" charset="0"/>
              </a:rPr>
              <a:t>SRS hop</a:t>
            </a:r>
          </a:p>
        </p:txBody>
      </p:sp>
      <p:sp>
        <p:nvSpPr>
          <p:cNvPr id="39" name="Rectangle 38">
            <a:extLst>
              <a:ext uri="{FF2B5EF4-FFF2-40B4-BE49-F238E27FC236}">
                <a16:creationId xmlns:a16="http://schemas.microsoft.com/office/drawing/2014/main" id="{4987043C-DD74-350A-1479-6DEC2A2BDEF9}"/>
              </a:ext>
            </a:extLst>
          </p:cNvPr>
          <p:cNvSpPr/>
          <p:nvPr/>
        </p:nvSpPr>
        <p:spPr>
          <a:xfrm>
            <a:off x="4559300" y="855980"/>
            <a:ext cx="492760" cy="7493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dirty="0">
                <a:solidFill>
                  <a:schemeClr val="bg1"/>
                </a:solidFill>
                <a:latin typeface="Microsoft Sans Serif"/>
                <a:cs typeface="Microsoft Sans Serif" panose="020B0604020202020204" pitchFamily="34" charset="0"/>
              </a:rPr>
              <a:t>0</a:t>
            </a:r>
          </a:p>
        </p:txBody>
      </p:sp>
      <p:sp>
        <p:nvSpPr>
          <p:cNvPr id="40" name="Rectangle 39">
            <a:extLst>
              <a:ext uri="{FF2B5EF4-FFF2-40B4-BE49-F238E27FC236}">
                <a16:creationId xmlns:a16="http://schemas.microsoft.com/office/drawing/2014/main" id="{B0F7D39A-A9A3-B3F9-997A-2A33A4A80C41}"/>
              </a:ext>
            </a:extLst>
          </p:cNvPr>
          <p:cNvSpPr/>
          <p:nvPr/>
        </p:nvSpPr>
        <p:spPr>
          <a:xfrm>
            <a:off x="5082540" y="855186"/>
            <a:ext cx="492760" cy="7493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dirty="0">
                <a:solidFill>
                  <a:schemeClr val="bg1"/>
                </a:solidFill>
                <a:latin typeface="Microsoft Sans Serif"/>
                <a:cs typeface="Microsoft Sans Serif" panose="020B0604020202020204" pitchFamily="34" charset="0"/>
              </a:rPr>
              <a:t>1</a:t>
            </a:r>
          </a:p>
        </p:txBody>
      </p:sp>
      <p:sp>
        <p:nvSpPr>
          <p:cNvPr id="41" name="Rectangle 40">
            <a:extLst>
              <a:ext uri="{FF2B5EF4-FFF2-40B4-BE49-F238E27FC236}">
                <a16:creationId xmlns:a16="http://schemas.microsoft.com/office/drawing/2014/main" id="{C0761E60-EF56-1A1C-0F93-28843128B8B3}"/>
              </a:ext>
            </a:extLst>
          </p:cNvPr>
          <p:cNvSpPr/>
          <p:nvPr/>
        </p:nvSpPr>
        <p:spPr>
          <a:xfrm>
            <a:off x="5605780" y="849948"/>
            <a:ext cx="492760" cy="7493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dirty="0">
                <a:solidFill>
                  <a:schemeClr val="bg1"/>
                </a:solidFill>
                <a:latin typeface="Microsoft Sans Serif"/>
                <a:cs typeface="Microsoft Sans Serif" panose="020B0604020202020204" pitchFamily="34" charset="0"/>
              </a:rPr>
              <a:t>2</a:t>
            </a:r>
          </a:p>
        </p:txBody>
      </p:sp>
      <p:sp>
        <p:nvSpPr>
          <p:cNvPr id="42" name="Rectangle 41">
            <a:extLst>
              <a:ext uri="{FF2B5EF4-FFF2-40B4-BE49-F238E27FC236}">
                <a16:creationId xmlns:a16="http://schemas.microsoft.com/office/drawing/2014/main" id="{B6DCADF9-1BF3-A417-0A5F-EF46EF4ACF6A}"/>
              </a:ext>
            </a:extLst>
          </p:cNvPr>
          <p:cNvSpPr/>
          <p:nvPr/>
        </p:nvSpPr>
        <p:spPr>
          <a:xfrm>
            <a:off x="6129020" y="849154"/>
            <a:ext cx="492760" cy="7493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dirty="0">
                <a:solidFill>
                  <a:schemeClr val="bg1"/>
                </a:solidFill>
                <a:latin typeface="Microsoft Sans Serif"/>
                <a:cs typeface="Microsoft Sans Serif" panose="020B0604020202020204" pitchFamily="34" charset="0"/>
              </a:rPr>
              <a:t>3</a:t>
            </a:r>
          </a:p>
        </p:txBody>
      </p:sp>
      <p:cxnSp>
        <p:nvCxnSpPr>
          <p:cNvPr id="45" name="Straight Arrow Connector 44">
            <a:extLst>
              <a:ext uri="{FF2B5EF4-FFF2-40B4-BE49-F238E27FC236}">
                <a16:creationId xmlns:a16="http://schemas.microsoft.com/office/drawing/2014/main" id="{3CF50061-872D-1BBF-D22D-EF7656011E8B}"/>
              </a:ext>
            </a:extLst>
          </p:cNvPr>
          <p:cNvCxnSpPr>
            <a:cxnSpLocks/>
          </p:cNvCxnSpPr>
          <p:nvPr/>
        </p:nvCxnSpPr>
        <p:spPr>
          <a:xfrm flipH="1">
            <a:off x="2209800" y="1709484"/>
            <a:ext cx="2349500" cy="0"/>
          </a:xfrm>
          <a:prstGeom prst="straightConnector1">
            <a:avLst/>
          </a:prstGeom>
          <a:ln w="38100" cap="rnd">
            <a:solidFill>
              <a:schemeClr val="tx1"/>
            </a:solidFill>
            <a:round/>
            <a:headEnd type="none" w="med" len="sm"/>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FFF7164A-AB20-A5B3-A3C9-2A712A87F705}"/>
              </a:ext>
            </a:extLst>
          </p:cNvPr>
          <p:cNvCxnSpPr>
            <a:cxnSpLocks/>
          </p:cNvCxnSpPr>
          <p:nvPr/>
        </p:nvCxnSpPr>
        <p:spPr>
          <a:xfrm flipH="1">
            <a:off x="2702560" y="1879965"/>
            <a:ext cx="2349500" cy="0"/>
          </a:xfrm>
          <a:prstGeom prst="straightConnector1">
            <a:avLst/>
          </a:prstGeom>
          <a:ln w="38100" cap="rnd">
            <a:solidFill>
              <a:schemeClr val="tx1"/>
            </a:solidFill>
            <a:round/>
            <a:headEnd type="none" w="med" len="sm"/>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B97FC85B-D680-1939-F563-A97FB46572C7}"/>
              </a:ext>
            </a:extLst>
          </p:cNvPr>
          <p:cNvSpPr txBox="1"/>
          <p:nvPr/>
        </p:nvSpPr>
        <p:spPr>
          <a:xfrm>
            <a:off x="266700" y="-26976"/>
            <a:ext cx="7710170" cy="472758"/>
          </a:xfrm>
          <a:prstGeom prst="rect">
            <a:avLst/>
          </a:prstGeom>
        </p:spPr>
        <p:txBody>
          <a:bodyPr wrap="square" lIns="0" tIns="0" rIns="0" bIns="0" rtlCol="0">
            <a:spAutoFit/>
          </a:bodyPr>
          <a:lstStyle/>
          <a:p>
            <a:pPr algn="l">
              <a:lnSpc>
                <a:spcPct val="96000"/>
              </a:lnSpc>
            </a:pPr>
            <a:r>
              <a:rPr lang="en-US" sz="3200" dirty="0">
                <a:solidFill>
                  <a:schemeClr val="tx2"/>
                </a:solidFill>
                <a:latin typeface="Microsoft Sans Serif"/>
                <a:cs typeface="Microsoft Sans Serif" panose="020B0604020202020204" pitchFamily="34" charset="0"/>
              </a:rPr>
              <a:t>Agreement for SRS Tx hopping</a:t>
            </a:r>
          </a:p>
        </p:txBody>
      </p:sp>
      <p:cxnSp>
        <p:nvCxnSpPr>
          <p:cNvPr id="3" name="Straight Arrow Connector 2">
            <a:extLst>
              <a:ext uri="{FF2B5EF4-FFF2-40B4-BE49-F238E27FC236}">
                <a16:creationId xmlns:a16="http://schemas.microsoft.com/office/drawing/2014/main" id="{D3CE748E-873E-D74C-6027-8CFB6728DEF9}"/>
              </a:ext>
            </a:extLst>
          </p:cNvPr>
          <p:cNvCxnSpPr>
            <a:cxnSpLocks/>
          </p:cNvCxnSpPr>
          <p:nvPr/>
        </p:nvCxnSpPr>
        <p:spPr>
          <a:xfrm flipH="1">
            <a:off x="3114040" y="2066231"/>
            <a:ext cx="2349500" cy="0"/>
          </a:xfrm>
          <a:prstGeom prst="straightConnector1">
            <a:avLst/>
          </a:prstGeom>
          <a:ln w="38100" cap="rnd">
            <a:solidFill>
              <a:schemeClr val="tx1"/>
            </a:solidFill>
            <a:round/>
            <a:headEnd type="none" w="med" len="sm"/>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4CD205F1-130C-9BD1-CA87-DDE1A88EF3C8}"/>
              </a:ext>
            </a:extLst>
          </p:cNvPr>
          <p:cNvCxnSpPr>
            <a:cxnSpLocks/>
          </p:cNvCxnSpPr>
          <p:nvPr/>
        </p:nvCxnSpPr>
        <p:spPr>
          <a:xfrm flipH="1">
            <a:off x="3779520" y="2213674"/>
            <a:ext cx="2349500" cy="0"/>
          </a:xfrm>
          <a:prstGeom prst="straightConnector1">
            <a:avLst/>
          </a:prstGeom>
          <a:ln w="38100" cap="rnd">
            <a:solidFill>
              <a:schemeClr val="tx1"/>
            </a:solidFill>
            <a:round/>
            <a:headEnd type="none" w="med" len="sm"/>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FB7BED18-0681-BAB8-EFFF-B2F82297E60E}"/>
              </a:ext>
            </a:extLst>
          </p:cNvPr>
          <p:cNvSpPr txBox="1"/>
          <p:nvPr/>
        </p:nvSpPr>
        <p:spPr>
          <a:xfrm>
            <a:off x="2517140" y="1554947"/>
            <a:ext cx="1193800" cy="103426"/>
          </a:xfrm>
          <a:prstGeom prst="rect">
            <a:avLst/>
          </a:prstGeom>
        </p:spPr>
        <p:txBody>
          <a:bodyPr wrap="square" lIns="0" tIns="0" rIns="0" bIns="0" rtlCol="0">
            <a:spAutoFit/>
          </a:bodyPr>
          <a:lstStyle/>
          <a:p>
            <a:pPr algn="l">
              <a:lnSpc>
                <a:spcPct val="96000"/>
              </a:lnSpc>
            </a:pPr>
            <a:r>
              <a:rPr lang="en-US" sz="700" dirty="0">
                <a:solidFill>
                  <a:schemeClr val="tx2"/>
                </a:solidFill>
                <a:latin typeface="Microsoft Sans Serif"/>
                <a:cs typeface="Microsoft Sans Serif" panose="020B0604020202020204" pitchFamily="34" charset="0"/>
              </a:rPr>
              <a:t>Timeline check in symbol 0</a:t>
            </a:r>
          </a:p>
        </p:txBody>
      </p:sp>
      <p:sp>
        <p:nvSpPr>
          <p:cNvPr id="9" name="TextBox 8">
            <a:extLst>
              <a:ext uri="{FF2B5EF4-FFF2-40B4-BE49-F238E27FC236}">
                <a16:creationId xmlns:a16="http://schemas.microsoft.com/office/drawing/2014/main" id="{4179FC8A-1940-7217-8481-9DB7A9AA9779}"/>
              </a:ext>
            </a:extLst>
          </p:cNvPr>
          <p:cNvSpPr txBox="1"/>
          <p:nvPr/>
        </p:nvSpPr>
        <p:spPr>
          <a:xfrm>
            <a:off x="3182620" y="1750121"/>
            <a:ext cx="1193800" cy="103426"/>
          </a:xfrm>
          <a:prstGeom prst="rect">
            <a:avLst/>
          </a:prstGeom>
        </p:spPr>
        <p:txBody>
          <a:bodyPr wrap="square" lIns="0" tIns="0" rIns="0" bIns="0" rtlCol="0">
            <a:spAutoFit/>
          </a:bodyPr>
          <a:lstStyle/>
          <a:p>
            <a:pPr algn="l">
              <a:lnSpc>
                <a:spcPct val="96000"/>
              </a:lnSpc>
            </a:pPr>
            <a:r>
              <a:rPr lang="en-US" sz="700" dirty="0">
                <a:solidFill>
                  <a:schemeClr val="tx2"/>
                </a:solidFill>
                <a:latin typeface="Microsoft Sans Serif"/>
                <a:cs typeface="Microsoft Sans Serif" panose="020B0604020202020204" pitchFamily="34" charset="0"/>
              </a:rPr>
              <a:t>Timeline check in symbol 1</a:t>
            </a:r>
          </a:p>
        </p:txBody>
      </p:sp>
      <p:sp>
        <p:nvSpPr>
          <p:cNvPr id="11" name="TextBox 10">
            <a:extLst>
              <a:ext uri="{FF2B5EF4-FFF2-40B4-BE49-F238E27FC236}">
                <a16:creationId xmlns:a16="http://schemas.microsoft.com/office/drawing/2014/main" id="{8BB00EE6-80C4-E8CF-7FFF-CC8DC07EE180}"/>
              </a:ext>
            </a:extLst>
          </p:cNvPr>
          <p:cNvSpPr txBox="1"/>
          <p:nvPr/>
        </p:nvSpPr>
        <p:spPr>
          <a:xfrm>
            <a:off x="3611880" y="1943362"/>
            <a:ext cx="1193800" cy="103426"/>
          </a:xfrm>
          <a:prstGeom prst="rect">
            <a:avLst/>
          </a:prstGeom>
        </p:spPr>
        <p:txBody>
          <a:bodyPr wrap="square" lIns="0" tIns="0" rIns="0" bIns="0" rtlCol="0">
            <a:spAutoFit/>
          </a:bodyPr>
          <a:lstStyle/>
          <a:p>
            <a:pPr algn="l">
              <a:lnSpc>
                <a:spcPct val="96000"/>
              </a:lnSpc>
            </a:pPr>
            <a:r>
              <a:rPr lang="en-US" sz="700" dirty="0">
                <a:solidFill>
                  <a:schemeClr val="tx2"/>
                </a:solidFill>
                <a:latin typeface="Microsoft Sans Serif"/>
                <a:cs typeface="Microsoft Sans Serif" panose="020B0604020202020204" pitchFamily="34" charset="0"/>
              </a:rPr>
              <a:t>Timeline check in symbol 2</a:t>
            </a:r>
          </a:p>
        </p:txBody>
      </p:sp>
      <p:sp>
        <p:nvSpPr>
          <p:cNvPr id="12" name="TextBox 11">
            <a:extLst>
              <a:ext uri="{FF2B5EF4-FFF2-40B4-BE49-F238E27FC236}">
                <a16:creationId xmlns:a16="http://schemas.microsoft.com/office/drawing/2014/main" id="{55C4901C-B25D-CFE2-7AA8-B677C622B0B9}"/>
              </a:ext>
            </a:extLst>
          </p:cNvPr>
          <p:cNvSpPr txBox="1"/>
          <p:nvPr/>
        </p:nvSpPr>
        <p:spPr>
          <a:xfrm>
            <a:off x="4551362" y="2111753"/>
            <a:ext cx="1193800" cy="103426"/>
          </a:xfrm>
          <a:prstGeom prst="rect">
            <a:avLst/>
          </a:prstGeom>
        </p:spPr>
        <p:txBody>
          <a:bodyPr wrap="square" lIns="0" tIns="0" rIns="0" bIns="0" rtlCol="0">
            <a:spAutoFit/>
          </a:bodyPr>
          <a:lstStyle/>
          <a:p>
            <a:pPr algn="l">
              <a:lnSpc>
                <a:spcPct val="96000"/>
              </a:lnSpc>
            </a:pPr>
            <a:r>
              <a:rPr lang="en-US" sz="700" dirty="0">
                <a:solidFill>
                  <a:schemeClr val="tx2"/>
                </a:solidFill>
                <a:latin typeface="Microsoft Sans Serif"/>
                <a:cs typeface="Microsoft Sans Serif" panose="020B0604020202020204" pitchFamily="34" charset="0"/>
              </a:rPr>
              <a:t>Timeline check in symbol 3</a:t>
            </a:r>
          </a:p>
        </p:txBody>
      </p:sp>
      <p:sp>
        <p:nvSpPr>
          <p:cNvPr id="13" name="Oval 12">
            <a:extLst>
              <a:ext uri="{FF2B5EF4-FFF2-40B4-BE49-F238E27FC236}">
                <a16:creationId xmlns:a16="http://schemas.microsoft.com/office/drawing/2014/main" id="{10D2CDC0-D69D-913B-755A-0C7C609CE0B6}"/>
              </a:ext>
            </a:extLst>
          </p:cNvPr>
          <p:cNvSpPr/>
          <p:nvPr/>
        </p:nvSpPr>
        <p:spPr>
          <a:xfrm>
            <a:off x="2209800" y="3962400"/>
            <a:ext cx="3535362" cy="406034"/>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cxnSp>
        <p:nvCxnSpPr>
          <p:cNvPr id="15" name="Straight Arrow Connector 14">
            <a:extLst>
              <a:ext uri="{FF2B5EF4-FFF2-40B4-BE49-F238E27FC236}">
                <a16:creationId xmlns:a16="http://schemas.microsoft.com/office/drawing/2014/main" id="{E485A745-DB31-AB2D-FE85-0394F536D089}"/>
              </a:ext>
            </a:extLst>
          </p:cNvPr>
          <p:cNvCxnSpPr/>
          <p:nvPr/>
        </p:nvCxnSpPr>
        <p:spPr>
          <a:xfrm flipV="1">
            <a:off x="3779520" y="2340917"/>
            <a:ext cx="596900" cy="1621483"/>
          </a:xfrm>
          <a:prstGeom prst="straightConnector1">
            <a:avLst/>
          </a:prstGeom>
          <a:ln w="12700" cap="rnd">
            <a:solidFill>
              <a:schemeClr val="tx1"/>
            </a:solidFill>
            <a:round/>
            <a:headEnd type="none" w="med" len="sm"/>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4756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F4A3304C-9E3B-BAB3-BCA8-0984A7135CCC}"/>
              </a:ext>
            </a:extLst>
          </p:cNvPr>
          <p:cNvSpPr>
            <a:spLocks noGrp="1"/>
          </p:cNvSpPr>
          <p:nvPr>
            <p:ph type="ftr" sz="quarter" idx="3"/>
          </p:nvPr>
        </p:nvSpPr>
        <p:spPr/>
        <p:txBody>
          <a:bodyPr/>
          <a:lstStyle/>
          <a:p>
            <a:endParaRPr lang="en-US" dirty="0"/>
          </a:p>
        </p:txBody>
      </p:sp>
      <p:sp>
        <p:nvSpPr>
          <p:cNvPr id="31" name="Rectangle 30">
            <a:extLst>
              <a:ext uri="{FF2B5EF4-FFF2-40B4-BE49-F238E27FC236}">
                <a16:creationId xmlns:a16="http://schemas.microsoft.com/office/drawing/2014/main" id="{C80CD117-DF64-A995-A101-C22D0D6B532B}"/>
              </a:ext>
            </a:extLst>
          </p:cNvPr>
          <p:cNvSpPr/>
          <p:nvPr/>
        </p:nvSpPr>
        <p:spPr>
          <a:xfrm>
            <a:off x="6129020" y="1879965"/>
            <a:ext cx="2171700" cy="7493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dirty="0">
                <a:solidFill>
                  <a:schemeClr val="bg1"/>
                </a:solidFill>
                <a:latin typeface="Microsoft Sans Serif"/>
                <a:cs typeface="Microsoft Sans Serif" panose="020B0604020202020204" pitchFamily="34" charset="0"/>
              </a:rPr>
              <a:t>PUSCH</a:t>
            </a:r>
          </a:p>
        </p:txBody>
      </p:sp>
      <p:sp>
        <p:nvSpPr>
          <p:cNvPr id="32" name="Rectangle 31">
            <a:extLst>
              <a:ext uri="{FF2B5EF4-FFF2-40B4-BE49-F238E27FC236}">
                <a16:creationId xmlns:a16="http://schemas.microsoft.com/office/drawing/2014/main" id="{312F7237-A0BD-F604-7785-0B85CF9FDE07}"/>
              </a:ext>
            </a:extLst>
          </p:cNvPr>
          <p:cNvSpPr/>
          <p:nvPr/>
        </p:nvSpPr>
        <p:spPr>
          <a:xfrm>
            <a:off x="4559300" y="855980"/>
            <a:ext cx="2057402" cy="7493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a:solidFill>
                <a:schemeClr val="bg1"/>
              </a:solidFill>
              <a:latin typeface="Microsoft Sans Serif"/>
              <a:cs typeface="Microsoft Sans Serif" panose="020B0604020202020204" pitchFamily="34" charset="0"/>
            </a:endParaRPr>
          </a:p>
        </p:txBody>
      </p:sp>
      <p:sp>
        <p:nvSpPr>
          <p:cNvPr id="33" name="Rectangle 32">
            <a:extLst>
              <a:ext uri="{FF2B5EF4-FFF2-40B4-BE49-F238E27FC236}">
                <a16:creationId xmlns:a16="http://schemas.microsoft.com/office/drawing/2014/main" id="{8679F221-0980-5C08-2015-482BF8251D15}"/>
              </a:ext>
            </a:extLst>
          </p:cNvPr>
          <p:cNvSpPr/>
          <p:nvPr/>
        </p:nvSpPr>
        <p:spPr>
          <a:xfrm>
            <a:off x="2092579" y="1940561"/>
            <a:ext cx="609981" cy="7493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dirty="0">
                <a:solidFill>
                  <a:schemeClr val="bg1"/>
                </a:solidFill>
                <a:latin typeface="Microsoft Sans Serif"/>
                <a:cs typeface="Microsoft Sans Serif" panose="020B0604020202020204" pitchFamily="34" charset="0"/>
              </a:rPr>
              <a:t>DCI</a:t>
            </a:r>
          </a:p>
        </p:txBody>
      </p:sp>
      <p:sp>
        <p:nvSpPr>
          <p:cNvPr id="34" name="Arrow: Curved Up 33">
            <a:extLst>
              <a:ext uri="{FF2B5EF4-FFF2-40B4-BE49-F238E27FC236}">
                <a16:creationId xmlns:a16="http://schemas.microsoft.com/office/drawing/2014/main" id="{BE1FC750-5339-275D-A645-B589CF0D09CD}"/>
              </a:ext>
            </a:extLst>
          </p:cNvPr>
          <p:cNvSpPr/>
          <p:nvPr/>
        </p:nvSpPr>
        <p:spPr>
          <a:xfrm>
            <a:off x="2209800" y="2819400"/>
            <a:ext cx="4008120" cy="609600"/>
          </a:xfrm>
          <a:prstGeom prst="curvedUp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sp>
        <p:nvSpPr>
          <p:cNvPr id="38" name="TextBox 37">
            <a:extLst>
              <a:ext uri="{FF2B5EF4-FFF2-40B4-BE49-F238E27FC236}">
                <a16:creationId xmlns:a16="http://schemas.microsoft.com/office/drawing/2014/main" id="{AF7F1BAD-7C43-362D-A7FE-ADC4B44553FA}"/>
              </a:ext>
            </a:extLst>
          </p:cNvPr>
          <p:cNvSpPr txBox="1"/>
          <p:nvPr/>
        </p:nvSpPr>
        <p:spPr>
          <a:xfrm>
            <a:off x="2822575" y="490914"/>
            <a:ext cx="6096000" cy="358240"/>
          </a:xfrm>
          <a:prstGeom prst="rect">
            <a:avLst/>
          </a:prstGeom>
          <a:noFill/>
        </p:spPr>
        <p:txBody>
          <a:bodyPr wrap="square">
            <a:spAutoFit/>
          </a:bodyPr>
          <a:lstStyle/>
          <a:p>
            <a:pPr algn="ctr">
              <a:lnSpc>
                <a:spcPct val="96000"/>
              </a:lnSpc>
            </a:pPr>
            <a:r>
              <a:rPr lang="en-US" dirty="0">
                <a:solidFill>
                  <a:srgbClr val="FF0000"/>
                </a:solidFill>
                <a:latin typeface="Microsoft Sans Serif"/>
                <a:cs typeface="Microsoft Sans Serif" panose="020B0604020202020204" pitchFamily="34" charset="0"/>
              </a:rPr>
              <a:t>SRS Transmission starting at symbol 0</a:t>
            </a:r>
          </a:p>
        </p:txBody>
      </p:sp>
      <p:sp>
        <p:nvSpPr>
          <p:cNvPr id="39" name="Rectangle 38">
            <a:extLst>
              <a:ext uri="{FF2B5EF4-FFF2-40B4-BE49-F238E27FC236}">
                <a16:creationId xmlns:a16="http://schemas.microsoft.com/office/drawing/2014/main" id="{4987043C-DD74-350A-1479-6DEC2A2BDEF9}"/>
              </a:ext>
            </a:extLst>
          </p:cNvPr>
          <p:cNvSpPr/>
          <p:nvPr/>
        </p:nvSpPr>
        <p:spPr>
          <a:xfrm>
            <a:off x="4559300" y="855980"/>
            <a:ext cx="492760" cy="7493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dirty="0">
                <a:solidFill>
                  <a:schemeClr val="bg1"/>
                </a:solidFill>
                <a:latin typeface="Microsoft Sans Serif"/>
                <a:cs typeface="Microsoft Sans Serif" panose="020B0604020202020204" pitchFamily="34" charset="0"/>
              </a:rPr>
              <a:t>0</a:t>
            </a:r>
          </a:p>
        </p:txBody>
      </p:sp>
      <p:sp>
        <p:nvSpPr>
          <p:cNvPr id="40" name="Rectangle 39">
            <a:extLst>
              <a:ext uri="{FF2B5EF4-FFF2-40B4-BE49-F238E27FC236}">
                <a16:creationId xmlns:a16="http://schemas.microsoft.com/office/drawing/2014/main" id="{B0F7D39A-A9A3-B3F9-997A-2A33A4A80C41}"/>
              </a:ext>
            </a:extLst>
          </p:cNvPr>
          <p:cNvSpPr/>
          <p:nvPr/>
        </p:nvSpPr>
        <p:spPr>
          <a:xfrm>
            <a:off x="5082540" y="855186"/>
            <a:ext cx="492760" cy="7493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dirty="0">
                <a:solidFill>
                  <a:schemeClr val="bg1"/>
                </a:solidFill>
                <a:latin typeface="Microsoft Sans Serif"/>
                <a:cs typeface="Microsoft Sans Serif" panose="020B0604020202020204" pitchFamily="34" charset="0"/>
              </a:rPr>
              <a:t>1</a:t>
            </a:r>
          </a:p>
        </p:txBody>
      </p:sp>
      <p:sp>
        <p:nvSpPr>
          <p:cNvPr id="41" name="Rectangle 40">
            <a:extLst>
              <a:ext uri="{FF2B5EF4-FFF2-40B4-BE49-F238E27FC236}">
                <a16:creationId xmlns:a16="http://schemas.microsoft.com/office/drawing/2014/main" id="{C0761E60-EF56-1A1C-0F93-28843128B8B3}"/>
              </a:ext>
            </a:extLst>
          </p:cNvPr>
          <p:cNvSpPr/>
          <p:nvPr/>
        </p:nvSpPr>
        <p:spPr>
          <a:xfrm>
            <a:off x="5605780" y="849948"/>
            <a:ext cx="492760" cy="7493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dirty="0">
                <a:solidFill>
                  <a:schemeClr val="bg1"/>
                </a:solidFill>
                <a:latin typeface="Microsoft Sans Serif"/>
                <a:cs typeface="Microsoft Sans Serif" panose="020B0604020202020204" pitchFamily="34" charset="0"/>
              </a:rPr>
              <a:t>3</a:t>
            </a:r>
          </a:p>
        </p:txBody>
      </p:sp>
      <p:sp>
        <p:nvSpPr>
          <p:cNvPr id="42" name="Rectangle 41">
            <a:extLst>
              <a:ext uri="{FF2B5EF4-FFF2-40B4-BE49-F238E27FC236}">
                <a16:creationId xmlns:a16="http://schemas.microsoft.com/office/drawing/2014/main" id="{B6DCADF9-1BF3-A417-0A5F-EF46EF4ACF6A}"/>
              </a:ext>
            </a:extLst>
          </p:cNvPr>
          <p:cNvSpPr/>
          <p:nvPr/>
        </p:nvSpPr>
        <p:spPr>
          <a:xfrm>
            <a:off x="6129020" y="849154"/>
            <a:ext cx="492760" cy="74930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dirty="0">
                <a:solidFill>
                  <a:schemeClr val="bg1"/>
                </a:solidFill>
                <a:latin typeface="Microsoft Sans Serif"/>
                <a:cs typeface="Microsoft Sans Serif" panose="020B0604020202020204" pitchFamily="34" charset="0"/>
              </a:rPr>
              <a:t>4</a:t>
            </a:r>
          </a:p>
        </p:txBody>
      </p:sp>
      <p:cxnSp>
        <p:nvCxnSpPr>
          <p:cNvPr id="45" name="Straight Arrow Connector 44">
            <a:extLst>
              <a:ext uri="{FF2B5EF4-FFF2-40B4-BE49-F238E27FC236}">
                <a16:creationId xmlns:a16="http://schemas.microsoft.com/office/drawing/2014/main" id="{3CF50061-872D-1BBF-D22D-EF7656011E8B}"/>
              </a:ext>
            </a:extLst>
          </p:cNvPr>
          <p:cNvCxnSpPr>
            <a:cxnSpLocks/>
          </p:cNvCxnSpPr>
          <p:nvPr/>
        </p:nvCxnSpPr>
        <p:spPr>
          <a:xfrm flipH="1">
            <a:off x="2209800" y="1709484"/>
            <a:ext cx="2349500" cy="0"/>
          </a:xfrm>
          <a:prstGeom prst="straightConnector1">
            <a:avLst/>
          </a:prstGeom>
          <a:ln w="38100" cap="rnd">
            <a:solidFill>
              <a:schemeClr val="tx1"/>
            </a:solidFill>
            <a:round/>
            <a:headEnd type="none" w="med" len="sm"/>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FFF7164A-AB20-A5B3-A3C9-2A712A87F705}"/>
              </a:ext>
            </a:extLst>
          </p:cNvPr>
          <p:cNvCxnSpPr>
            <a:cxnSpLocks/>
          </p:cNvCxnSpPr>
          <p:nvPr/>
        </p:nvCxnSpPr>
        <p:spPr>
          <a:xfrm flipH="1">
            <a:off x="2702560" y="1879965"/>
            <a:ext cx="2349500" cy="0"/>
          </a:xfrm>
          <a:prstGeom prst="straightConnector1">
            <a:avLst/>
          </a:prstGeom>
          <a:ln w="38100" cap="rnd">
            <a:solidFill>
              <a:schemeClr val="tx1"/>
            </a:solidFill>
            <a:round/>
            <a:headEnd type="none" w="med" len="sm"/>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B97FC85B-D680-1939-F563-A97FB46572C7}"/>
              </a:ext>
            </a:extLst>
          </p:cNvPr>
          <p:cNvSpPr txBox="1"/>
          <p:nvPr/>
        </p:nvSpPr>
        <p:spPr>
          <a:xfrm>
            <a:off x="266700" y="-26976"/>
            <a:ext cx="7710170" cy="472758"/>
          </a:xfrm>
          <a:prstGeom prst="rect">
            <a:avLst/>
          </a:prstGeom>
        </p:spPr>
        <p:txBody>
          <a:bodyPr wrap="square" lIns="0" tIns="0" rIns="0" bIns="0" rtlCol="0">
            <a:spAutoFit/>
          </a:bodyPr>
          <a:lstStyle/>
          <a:p>
            <a:pPr algn="l">
              <a:lnSpc>
                <a:spcPct val="96000"/>
              </a:lnSpc>
            </a:pPr>
            <a:r>
              <a:rPr lang="en-US" sz="3200" dirty="0">
                <a:solidFill>
                  <a:schemeClr val="tx2"/>
                </a:solidFill>
                <a:latin typeface="Microsoft Sans Serif"/>
                <a:cs typeface="Microsoft Sans Serif" panose="020B0604020202020204" pitchFamily="34" charset="0"/>
              </a:rPr>
              <a:t>SRS Carrier switching</a:t>
            </a:r>
          </a:p>
        </p:txBody>
      </p:sp>
      <p:pic>
        <p:nvPicPr>
          <p:cNvPr id="6" name="Picture 5">
            <a:extLst>
              <a:ext uri="{FF2B5EF4-FFF2-40B4-BE49-F238E27FC236}">
                <a16:creationId xmlns:a16="http://schemas.microsoft.com/office/drawing/2014/main" id="{CA646457-426A-32E1-F189-6206DDF84975}"/>
              </a:ext>
            </a:extLst>
          </p:cNvPr>
          <p:cNvPicPr>
            <a:picLocks noChangeAspect="1"/>
          </p:cNvPicPr>
          <p:nvPr/>
        </p:nvPicPr>
        <p:blipFill>
          <a:blip r:embed="rId2"/>
          <a:stretch>
            <a:fillRect/>
          </a:stretch>
        </p:blipFill>
        <p:spPr>
          <a:xfrm>
            <a:off x="1923754" y="3691067"/>
            <a:ext cx="8588331" cy="3010477"/>
          </a:xfrm>
          <a:prstGeom prst="rect">
            <a:avLst/>
          </a:prstGeom>
        </p:spPr>
      </p:pic>
      <p:sp>
        <p:nvSpPr>
          <p:cNvPr id="7" name="Oval 6">
            <a:extLst>
              <a:ext uri="{FF2B5EF4-FFF2-40B4-BE49-F238E27FC236}">
                <a16:creationId xmlns:a16="http://schemas.microsoft.com/office/drawing/2014/main" id="{804B79B2-B00D-3298-C945-AFAFF6ECB00B}"/>
              </a:ext>
            </a:extLst>
          </p:cNvPr>
          <p:cNvSpPr/>
          <p:nvPr/>
        </p:nvSpPr>
        <p:spPr>
          <a:xfrm>
            <a:off x="3771900" y="3710941"/>
            <a:ext cx="1295400" cy="394334"/>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sp>
        <p:nvSpPr>
          <p:cNvPr id="8" name="Oval 7">
            <a:extLst>
              <a:ext uri="{FF2B5EF4-FFF2-40B4-BE49-F238E27FC236}">
                <a16:creationId xmlns:a16="http://schemas.microsoft.com/office/drawing/2014/main" id="{90CDE110-5050-95C1-7F14-AA0691151FC5}"/>
              </a:ext>
            </a:extLst>
          </p:cNvPr>
          <p:cNvSpPr/>
          <p:nvPr/>
        </p:nvSpPr>
        <p:spPr>
          <a:xfrm>
            <a:off x="4431030" y="768647"/>
            <a:ext cx="2349500" cy="880241"/>
          </a:xfrm>
          <a:prstGeom prst="ellipse">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cxnSp>
        <p:nvCxnSpPr>
          <p:cNvPr id="11" name="Straight Arrow Connector 10">
            <a:extLst>
              <a:ext uri="{FF2B5EF4-FFF2-40B4-BE49-F238E27FC236}">
                <a16:creationId xmlns:a16="http://schemas.microsoft.com/office/drawing/2014/main" id="{3F80952A-8FBF-EC52-8BDF-BDFEFF9CDEEE}"/>
              </a:ext>
            </a:extLst>
          </p:cNvPr>
          <p:cNvCxnSpPr>
            <a:cxnSpLocks/>
            <a:stCxn id="8" idx="6"/>
          </p:cNvCxnSpPr>
          <p:nvPr/>
        </p:nvCxnSpPr>
        <p:spPr>
          <a:xfrm>
            <a:off x="6780530" y="1208768"/>
            <a:ext cx="2103414" cy="671197"/>
          </a:xfrm>
          <a:prstGeom prst="straightConnector1">
            <a:avLst/>
          </a:prstGeom>
          <a:ln w="12700" cap="rnd">
            <a:solidFill>
              <a:schemeClr val="tx1"/>
            </a:solidFill>
            <a:round/>
            <a:headEnd type="none" w="med" len="sm"/>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DF9E20E8-B53B-F602-CEFA-E133ABF334FD}"/>
              </a:ext>
            </a:extLst>
          </p:cNvPr>
          <p:cNvSpPr txBox="1"/>
          <p:nvPr/>
        </p:nvSpPr>
        <p:spPr>
          <a:xfrm>
            <a:off x="8926195" y="1655535"/>
            <a:ext cx="2349500" cy="1240917"/>
          </a:xfrm>
          <a:prstGeom prst="rect">
            <a:avLst/>
          </a:prstGeom>
        </p:spPr>
        <p:txBody>
          <a:bodyPr wrap="square" lIns="0" tIns="0" rIns="0" bIns="0" rtlCol="0">
            <a:spAutoFit/>
          </a:bodyPr>
          <a:lstStyle/>
          <a:p>
            <a:pPr algn="l">
              <a:lnSpc>
                <a:spcPct val="96000"/>
              </a:lnSpc>
            </a:pPr>
            <a:r>
              <a:rPr lang="en-US" sz="2800" dirty="0">
                <a:solidFill>
                  <a:schemeClr val="tx2"/>
                </a:solidFill>
                <a:latin typeface="Microsoft Sans Serif"/>
                <a:cs typeface="Microsoft Sans Serif" panose="020B0604020202020204" pitchFamily="34" charset="0"/>
              </a:rPr>
              <a:t>Up to the UE what to do for the whole hop</a:t>
            </a:r>
          </a:p>
        </p:txBody>
      </p:sp>
      <p:cxnSp>
        <p:nvCxnSpPr>
          <p:cNvPr id="14" name="Straight Arrow Connector 13">
            <a:extLst>
              <a:ext uri="{FF2B5EF4-FFF2-40B4-BE49-F238E27FC236}">
                <a16:creationId xmlns:a16="http://schemas.microsoft.com/office/drawing/2014/main" id="{07D20355-69BA-EE1B-8F05-ED0FA8209C26}"/>
              </a:ext>
            </a:extLst>
          </p:cNvPr>
          <p:cNvCxnSpPr>
            <a:cxnSpLocks/>
          </p:cNvCxnSpPr>
          <p:nvPr/>
        </p:nvCxnSpPr>
        <p:spPr>
          <a:xfrm flipV="1">
            <a:off x="5082540" y="2710690"/>
            <a:ext cx="3801404" cy="1165985"/>
          </a:xfrm>
          <a:prstGeom prst="straightConnector1">
            <a:avLst/>
          </a:prstGeom>
          <a:ln w="12700" cap="rnd">
            <a:solidFill>
              <a:schemeClr val="tx1"/>
            </a:solidFill>
            <a:round/>
            <a:headEnd type="none" w="med" len="sm"/>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83279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F4A3304C-9E3B-BAB3-BCA8-0984A7135CCC}"/>
              </a:ext>
            </a:extLst>
          </p:cNvPr>
          <p:cNvSpPr>
            <a:spLocks noGrp="1"/>
          </p:cNvSpPr>
          <p:nvPr>
            <p:ph type="ftr" sz="quarter" idx="3"/>
          </p:nvPr>
        </p:nvSpPr>
        <p:spPr/>
        <p:txBody>
          <a:bodyPr/>
          <a:lstStyle/>
          <a:p>
            <a:endParaRPr lang="en-US" dirty="0"/>
          </a:p>
        </p:txBody>
      </p:sp>
      <p:sp>
        <p:nvSpPr>
          <p:cNvPr id="10" name="TextBox 9">
            <a:extLst>
              <a:ext uri="{FF2B5EF4-FFF2-40B4-BE49-F238E27FC236}">
                <a16:creationId xmlns:a16="http://schemas.microsoft.com/office/drawing/2014/main" id="{B97FC85B-D680-1939-F563-A97FB46572C7}"/>
              </a:ext>
            </a:extLst>
          </p:cNvPr>
          <p:cNvSpPr txBox="1"/>
          <p:nvPr/>
        </p:nvSpPr>
        <p:spPr>
          <a:xfrm>
            <a:off x="314324" y="211010"/>
            <a:ext cx="11229975" cy="709168"/>
          </a:xfrm>
          <a:prstGeom prst="rect">
            <a:avLst/>
          </a:prstGeom>
        </p:spPr>
        <p:txBody>
          <a:bodyPr wrap="square" lIns="0" tIns="0" rIns="0" bIns="0" rtlCol="0">
            <a:spAutoFit/>
          </a:bodyPr>
          <a:lstStyle/>
          <a:p>
            <a:pPr algn="l">
              <a:lnSpc>
                <a:spcPct val="96000"/>
              </a:lnSpc>
            </a:pPr>
            <a:r>
              <a:rPr lang="en-US" sz="2400" dirty="0">
                <a:solidFill>
                  <a:schemeClr val="tx2"/>
                </a:solidFill>
                <a:latin typeface="Microsoft Sans Serif"/>
                <a:cs typeface="Microsoft Sans Serif" panose="020B0604020202020204" pitchFamily="34" charset="0"/>
              </a:rPr>
              <a:t>Suggested change to align timeline and UE behavior of SRS Tx hopping and SRS carrier switching</a:t>
            </a:r>
          </a:p>
        </p:txBody>
      </p:sp>
      <p:pic>
        <p:nvPicPr>
          <p:cNvPr id="4" name="Picture 3">
            <a:extLst>
              <a:ext uri="{FF2B5EF4-FFF2-40B4-BE49-F238E27FC236}">
                <a16:creationId xmlns:a16="http://schemas.microsoft.com/office/drawing/2014/main" id="{D79D0E58-BE74-025A-664B-72DE0BCE4903}"/>
              </a:ext>
            </a:extLst>
          </p:cNvPr>
          <p:cNvPicPr>
            <a:picLocks noChangeAspect="1"/>
          </p:cNvPicPr>
          <p:nvPr/>
        </p:nvPicPr>
        <p:blipFill>
          <a:blip r:embed="rId2"/>
          <a:stretch>
            <a:fillRect/>
          </a:stretch>
        </p:blipFill>
        <p:spPr>
          <a:xfrm>
            <a:off x="0" y="1113734"/>
            <a:ext cx="12192000" cy="4630532"/>
          </a:xfrm>
          <a:prstGeom prst="rect">
            <a:avLst/>
          </a:prstGeom>
        </p:spPr>
      </p:pic>
      <p:sp>
        <p:nvSpPr>
          <p:cNvPr id="3" name="Rectangle 2">
            <a:extLst>
              <a:ext uri="{FF2B5EF4-FFF2-40B4-BE49-F238E27FC236}">
                <a16:creationId xmlns:a16="http://schemas.microsoft.com/office/drawing/2014/main" id="{51204AEF-23F1-2900-650C-63A1E4FCCF00}"/>
              </a:ext>
            </a:extLst>
          </p:cNvPr>
          <p:cNvSpPr/>
          <p:nvPr/>
        </p:nvSpPr>
        <p:spPr>
          <a:xfrm>
            <a:off x="314324" y="1159933"/>
            <a:ext cx="3123143" cy="50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spTree>
    <p:extLst>
      <p:ext uri="{BB962C8B-B14F-4D97-AF65-F5344CB8AC3E}">
        <p14:creationId xmlns:p14="http://schemas.microsoft.com/office/powerpoint/2010/main" val="4602748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Qualcomm Corporate Confidential Template - May2022">
  <a:themeElements>
    <a:clrScheme name="Qualcomm 2022">
      <a:dk1>
        <a:srgbClr val="13161E"/>
      </a:dk1>
      <a:lt1>
        <a:srgbClr val="F7F8FA"/>
      </a:lt1>
      <a:dk2>
        <a:srgbClr val="0B2742"/>
      </a:dk2>
      <a:lt2>
        <a:srgbClr val="E71324"/>
      </a:lt2>
      <a:accent1>
        <a:srgbClr val="2853DC"/>
      </a:accent1>
      <a:accent2>
        <a:srgbClr val="7BA0FF"/>
      </a:accent2>
      <a:accent3>
        <a:srgbClr val="39A3B5"/>
      </a:accent3>
      <a:accent4>
        <a:srgbClr val="82CBD7"/>
      </a:accent4>
      <a:accent5>
        <a:srgbClr val="4A5A75"/>
      </a:accent5>
      <a:accent6>
        <a:srgbClr val="ACBACF"/>
      </a:accent6>
      <a:hlink>
        <a:srgbClr val="3253DC"/>
      </a:hlink>
      <a:folHlink>
        <a:srgbClr val="7BA0FF"/>
      </a:folHlink>
    </a:clrScheme>
    <a:fontScheme name="Qualcomm">
      <a:majorFont>
        <a:latin typeface="Microsoft Sans Serif"/>
        <a:ea typeface=""/>
        <a:cs typeface=""/>
      </a:majorFont>
      <a:minorFont>
        <a:latin typeface="Microsoft Sans Serif"/>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lnSpc>
            <a:spcPct val="96000"/>
          </a:lnSpc>
          <a:defRPr dirty="0" err="1">
            <a:solidFill>
              <a:schemeClr val="bg1"/>
            </a:solidFill>
            <a:latin typeface="Microsoft Sans Serif"/>
            <a:cs typeface="Microsoft Sans Serif"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cap="rnd">
          <a:solidFill>
            <a:schemeClr val="accent6"/>
          </a:solidFill>
          <a:round/>
          <a:headEnd type="none" w="med" len="sm"/>
          <a:tailEnd type="none" w="sm" len="sm"/>
        </a:ln>
      </a:spPr>
      <a:bodyPr/>
      <a:lstStyle/>
      <a:style>
        <a:lnRef idx="1">
          <a:schemeClr val="accent1"/>
        </a:lnRef>
        <a:fillRef idx="0">
          <a:schemeClr val="accent1"/>
        </a:fillRef>
        <a:effectRef idx="0">
          <a:schemeClr val="accent1"/>
        </a:effectRef>
        <a:fontRef idx="minor">
          <a:schemeClr val="tx1"/>
        </a:fontRef>
      </a:style>
    </a:lnDef>
    <a:txDef>
      <a:spPr/>
      <a:bodyPr wrap="square" lIns="0" tIns="0" rIns="0" bIns="0" rtlCol="0">
        <a:spAutoFit/>
      </a:bodyPr>
      <a:lstStyle>
        <a:defPPr algn="l">
          <a:lnSpc>
            <a:spcPct val="96000"/>
          </a:lnSpc>
          <a:defRPr sz="1600" dirty="0" smtClean="0">
            <a:solidFill>
              <a:schemeClr val="tx2"/>
            </a:solidFill>
            <a:latin typeface="Microsoft Sans Serif"/>
            <a:cs typeface="Microsoft Sans Serif" panose="020B0604020202020204" pitchFamily="34" charset="0"/>
          </a:defRPr>
        </a:defPPr>
      </a:lstStyle>
    </a:txDef>
  </a:objectDefaults>
  <a:extraClrSchemeLst/>
  <a:extLst>
    <a:ext uri="{05A4C25C-085E-4340-85A3-A5531E510DB2}">
      <thm15:themeFamily xmlns:thm15="http://schemas.microsoft.com/office/thememl/2012/main" name="Qualcomm_Corporate_Confidential_Template-Feb 2023_v06.pptx" id="{C5E27F2E-50EA-46A0-8058-3713286022F1}" vid="{102756C9-D5CF-472F-8639-B269F36F4E13}"/>
    </a:ext>
  </a:extLst>
</a:theme>
</file>

<file path=ppt/theme/theme2.xml><?xml version="1.0" encoding="utf-8"?>
<a:theme xmlns:a="http://schemas.openxmlformats.org/drawingml/2006/main" name="Office Theme">
  <a:themeElements>
    <a:clrScheme name="Qualcomm 2019">
      <a:dk1>
        <a:srgbClr val="0E2C3A"/>
      </a:dk1>
      <a:lt1>
        <a:srgbClr val="F8F9FA"/>
      </a:lt1>
      <a:dk2>
        <a:srgbClr val="664C81"/>
      </a:dk2>
      <a:lt2>
        <a:srgbClr val="E04F4F"/>
      </a:lt2>
      <a:accent1>
        <a:srgbClr val="3253DC"/>
      </a:accent1>
      <a:accent2>
        <a:srgbClr val="7BA0FF"/>
      </a:accent2>
      <a:accent3>
        <a:srgbClr val="3BA9BB"/>
      </a:accent3>
      <a:accent4>
        <a:srgbClr val="86CDD9"/>
      </a:accent4>
      <a:accent5>
        <a:srgbClr val="4B5A75"/>
      </a:accent5>
      <a:accent6>
        <a:srgbClr val="B1BBCD"/>
      </a:accent6>
      <a:hlink>
        <a:srgbClr val="3253DC"/>
      </a:hlink>
      <a:folHlink>
        <a:srgbClr val="7BA0FF"/>
      </a:folHlink>
    </a:clrScheme>
    <a:fontScheme name="Qualcomm 2019">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Qualcomm 2019">
      <a:dk1>
        <a:srgbClr val="0E2C3A"/>
      </a:dk1>
      <a:lt1>
        <a:srgbClr val="F8F9FA"/>
      </a:lt1>
      <a:dk2>
        <a:srgbClr val="664C81"/>
      </a:dk2>
      <a:lt2>
        <a:srgbClr val="E04F4F"/>
      </a:lt2>
      <a:accent1>
        <a:srgbClr val="3253DC"/>
      </a:accent1>
      <a:accent2>
        <a:srgbClr val="7BA0FF"/>
      </a:accent2>
      <a:accent3>
        <a:srgbClr val="3BA9BB"/>
      </a:accent3>
      <a:accent4>
        <a:srgbClr val="86CDD9"/>
      </a:accent4>
      <a:accent5>
        <a:srgbClr val="4B5A75"/>
      </a:accent5>
      <a:accent6>
        <a:srgbClr val="B1BBCD"/>
      </a:accent6>
      <a:hlink>
        <a:srgbClr val="3253DC"/>
      </a:hlink>
      <a:folHlink>
        <a:srgbClr val="7BA0FF"/>
      </a:folHlink>
    </a:clrScheme>
    <a:fontScheme name="Qualcomm 2019">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98e9ba89-e1a1-4e38-9007-8bdabc25de1d}" enabled="0" method="" siteId="{98e9ba89-e1a1-4e38-9007-8bdabc25de1d}" removed="1"/>
</clbl:labelList>
</file>

<file path=docProps/app.xml><?xml version="1.0" encoding="utf-8"?>
<Properties xmlns="http://schemas.openxmlformats.org/officeDocument/2006/extended-properties" xmlns:vt="http://schemas.openxmlformats.org/officeDocument/2006/docPropsVTypes">
  <Template>blank</Template>
  <TotalTime>13</TotalTime>
  <Words>75</Words>
  <Application>Microsoft Office PowerPoint</Application>
  <PresentationFormat>Widescreen</PresentationFormat>
  <Paragraphs>22</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Century Gothic</vt:lpstr>
      <vt:lpstr>Microsoft Sans Serif</vt:lpstr>
      <vt:lpstr>Qualcomm Corporate Confidential Template - May2022</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Alexandros Manolakos</dc:creator>
  <cp:lastModifiedBy>Alexandros Manolakos</cp:lastModifiedBy>
  <cp:revision>1</cp:revision>
  <dcterms:created xsi:type="dcterms:W3CDTF">2023-11-16T21:50:11Z</dcterms:created>
  <dcterms:modified xsi:type="dcterms:W3CDTF">2023-11-16T22:25:54Z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11556172</vt:lpwstr>
  </property>
  <property fmtid="{D5CDD505-2E9C-101B-9397-08002B2CF9AE}" pid="3" name="NXPowerLiteSettings">
    <vt:lpwstr>C980073804F000</vt:lpwstr>
  </property>
  <property fmtid="{D5CDD505-2E9C-101B-9397-08002B2CF9AE}" pid="4" name="NXPowerLiteVersion">
    <vt:lpwstr>D8.0.4</vt:lpwstr>
  </property>
</Properties>
</file>