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6B4C362-F176-E12D-2CF7-32E3E7758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41023"/>
            <a:ext cx="8669263" cy="517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7638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solidFill>
                          <a:srgbClr val="FF0000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4548</TotalTime>
  <Words>327</Words>
  <Application>Microsoft Office PowerPoint</Application>
  <PresentationFormat>全屏显示(4:3)</PresentationFormat>
  <Paragraphs>81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184</cp:revision>
  <dcterms:created xsi:type="dcterms:W3CDTF">2013-11-22T10:39:44Z</dcterms:created>
  <dcterms:modified xsi:type="dcterms:W3CDTF">2023-08-24T11:16:09Z</dcterms:modified>
</cp:coreProperties>
</file>