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555C11-E410-687D-FDB5-B39D0A5AC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7638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4191</TotalTime>
  <Words>327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181</cp:revision>
  <dcterms:created xsi:type="dcterms:W3CDTF">2013-11-22T10:39:44Z</dcterms:created>
  <dcterms:modified xsi:type="dcterms:W3CDTF">2023-08-21T09:54:45Z</dcterms:modified>
</cp:coreProperties>
</file>