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9" d="100"/>
          <a:sy n="109" d="100"/>
        </p:scale>
        <p:origin x="16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E6404336-45AD-11AF-42A5-870B89688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747573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(60min)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3396</TotalTime>
  <Words>368</Words>
  <Application>Microsoft Office PowerPoint</Application>
  <PresentationFormat>全屏显示(4:3)</PresentationFormat>
  <Paragraphs>150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155</cp:revision>
  <dcterms:created xsi:type="dcterms:W3CDTF">2013-11-22T10:39:44Z</dcterms:created>
  <dcterms:modified xsi:type="dcterms:W3CDTF">2022-11-16T16:41:27Z</dcterms:modified>
</cp:coreProperties>
</file>