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rian Alessi" initials="BA" lastIdx="6" clrIdx="0">
    <p:extLst>
      <p:ext uri="{19B8F6BF-5375-455C-9EA6-DF929625EA0E}">
        <p15:presenceInfo xmlns:p15="http://schemas.microsoft.com/office/powerpoint/2012/main" userId="S::brian@everactive.com::5a668ac6-1932-483b-adbb-193bdfbd9b9d" providerId="AD"/>
      </p:ext>
    </p:extLst>
  </p:cmAuthor>
  <p:cmAuthor id="2" name="Bob Nunn" initials="BN" lastIdx="29" clrIdx="1">
    <p:extLst>
      <p:ext uri="{19B8F6BF-5375-455C-9EA6-DF929625EA0E}">
        <p15:presenceInfo xmlns:p15="http://schemas.microsoft.com/office/powerpoint/2012/main" userId="S::robert.nunn@everactive.com::120b6955-4424-4248-ad3b-2848d44173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D3D"/>
    <a:srgbClr val="14E067"/>
    <a:srgbClr val="FFFFFF"/>
    <a:srgbClr val="000000"/>
    <a:srgbClr val="64C880"/>
    <a:srgbClr val="67CE84"/>
    <a:srgbClr val="CDF1DA"/>
    <a:srgbClr val="C6C6C6"/>
    <a:srgbClr val="A8ACAF"/>
    <a:srgbClr val="9CA1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6BE86E-B998-4F14-BDE6-D06BDBDFCD57}" v="1" dt="2022-07-14T23:11:32.3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262" autoAdjust="0"/>
    <p:restoredTop sz="93955" autoAdjust="0"/>
  </p:normalViewPr>
  <p:slideViewPr>
    <p:cSldViewPr snapToGrid="0">
      <p:cViewPr varScale="1">
        <p:scale>
          <a:sx n="147" d="100"/>
          <a:sy n="147" d="100"/>
        </p:scale>
        <p:origin x="1338" y="1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Fitting" userId="VJ8ZHhSqaV7JL+oWbHUDqkGefU7pvqgx78IU7NS4wcU=" providerId="None" clId="Web-{846BE86E-B998-4F14-BDE6-D06BDBDFCD57}"/>
    <pc:docChg chg="addSld">
      <pc:chgData name="Andrew Fitting" userId="VJ8ZHhSqaV7JL+oWbHUDqkGefU7pvqgx78IU7NS4wcU=" providerId="None" clId="Web-{846BE86E-B998-4F14-BDE6-D06BDBDFCD57}" dt="2022-07-14T23:11:32.385" v="0"/>
      <pc:docMkLst>
        <pc:docMk/>
      </pc:docMkLst>
      <pc:sldChg chg="new">
        <pc:chgData name="Andrew Fitting" userId="VJ8ZHhSqaV7JL+oWbHUDqkGefU7pvqgx78IU7NS4wcU=" providerId="None" clId="Web-{846BE86E-B998-4F14-BDE6-D06BDBDFCD57}" dt="2022-07-14T23:11:32.385" v="0"/>
        <pc:sldMkLst>
          <pc:docMk/>
          <pc:sldMk cId="2069835126" sldId="25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158933-49B5-47BD-B24F-6067638AC948}" type="datetimeFigureOut">
              <a:rPr lang="en-US" smtClean="0"/>
              <a:t>11/6/2022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1AE4C8-AED1-4204-BB36-FA0047765A1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1694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1AE4C8-AED1-4204-BB36-FA0047765A1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938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>
            <a:extLst>
              <a:ext uri="{FF2B5EF4-FFF2-40B4-BE49-F238E27FC236}">
                <a16:creationId xmlns:a16="http://schemas.microsoft.com/office/drawing/2014/main" id="{2BDA4B89-9208-44AD-8FB2-359A0B5A3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457" y="3456607"/>
            <a:ext cx="8535087" cy="909365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>
                <a:solidFill>
                  <a:schemeClr val="bg1"/>
                </a:solidFill>
                <a:latin typeface="Avenir Next LT Pro" panose="020B0504020202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8" name="Subtitle 2">
            <a:extLst>
              <a:ext uri="{FF2B5EF4-FFF2-40B4-BE49-F238E27FC236}">
                <a16:creationId xmlns:a16="http://schemas.microsoft.com/office/drawing/2014/main" id="{A83ABE10-883C-4D28-A164-54F5633285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457" y="4625684"/>
            <a:ext cx="8535087" cy="46166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venir Next LT Pro" panose="020B0504020202020204" pitchFamily="34" charset="0"/>
                <a:cs typeface="Segoe UI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71EAEC30-CC2C-4CBF-A1FA-ACD0AA3273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9313" y="386418"/>
            <a:ext cx="6053375" cy="2697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028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lue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FD3369A-9257-4CBA-929F-04771A6A77DA}"/>
              </a:ext>
            </a:extLst>
          </p:cNvPr>
          <p:cNvSpPr/>
          <p:nvPr userDrawn="1"/>
        </p:nvSpPr>
        <p:spPr>
          <a:xfrm>
            <a:off x="1" y="0"/>
            <a:ext cx="12192000" cy="691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864703D-E8EC-4207-9197-B9B136C5CDEC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691792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E9E13F6-4B40-450A-BA73-967FE93A9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D0D3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47660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 Onl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3194A7C-A95C-4D55-8B13-6AD909D970A7}"/>
              </a:ext>
            </a:extLst>
          </p:cNvPr>
          <p:cNvSpPr/>
          <p:nvPr userDrawn="1"/>
        </p:nvSpPr>
        <p:spPr>
          <a:xfrm>
            <a:off x="1" y="0"/>
            <a:ext cx="12192000" cy="691792"/>
          </a:xfrm>
          <a:prstGeom prst="rect">
            <a:avLst/>
          </a:prstGeom>
          <a:solidFill>
            <a:srgbClr val="0D0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4CA78A5-9F98-4C78-A8CA-979F538D139E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691792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itle 36">
            <a:extLst>
              <a:ext uri="{FF2B5EF4-FFF2-40B4-BE49-F238E27FC236}">
                <a16:creationId xmlns:a16="http://schemas.microsoft.com/office/drawing/2014/main" id="{1FA89771-DEA6-4F7A-855B-E43AA6B35459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5B7E2D4-0266-41B2-A1A1-709D103A0435}"/>
              </a:ext>
            </a:extLst>
          </p:cNvPr>
          <p:cNvSpPr/>
          <p:nvPr userDrawn="1"/>
        </p:nvSpPr>
        <p:spPr>
          <a:xfrm>
            <a:off x="0" y="6427470"/>
            <a:ext cx="88773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F2988B2-08E4-4935-AFFE-41E776D2A9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47100"/>
            <a:ext cx="922020" cy="41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0224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DD37AE8-801D-4A39-83FF-3DE2CA24A75D}"/>
              </a:ext>
            </a:extLst>
          </p:cNvPr>
          <p:cNvSpPr/>
          <p:nvPr userDrawn="1"/>
        </p:nvSpPr>
        <p:spPr>
          <a:xfrm>
            <a:off x="1" y="0"/>
            <a:ext cx="12192000" cy="691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64341AE-A238-4D69-A085-7DC5BA3ED16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691792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88FC3-1EDE-42CE-9E49-3D9430B3A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049462"/>
            <a:ext cx="6172200" cy="3811588"/>
          </a:xfrm>
        </p:spPr>
        <p:txBody>
          <a:bodyPr/>
          <a:lstStyle>
            <a:lvl1pPr>
              <a:spcBef>
                <a:spcPts val="300"/>
              </a:spcBef>
              <a:spcAft>
                <a:spcPts val="300"/>
              </a:spcAft>
              <a:defRPr sz="3200"/>
            </a:lvl1pPr>
            <a:lvl2pPr>
              <a:spcBef>
                <a:spcPts val="300"/>
              </a:spcBef>
              <a:spcAft>
                <a:spcPts val="300"/>
              </a:spcAft>
              <a:defRPr sz="2800"/>
            </a:lvl2pPr>
            <a:lvl3pPr>
              <a:spcBef>
                <a:spcPts val="300"/>
              </a:spcBef>
              <a:spcAft>
                <a:spcPts val="300"/>
              </a:spcAft>
              <a:defRPr sz="2400"/>
            </a:lvl3pPr>
            <a:lvl4pPr>
              <a:spcBef>
                <a:spcPts val="300"/>
              </a:spcBef>
              <a:spcAft>
                <a:spcPts val="300"/>
              </a:spcAft>
              <a:defRPr sz="2000"/>
            </a:lvl4pPr>
            <a:lvl5pPr>
              <a:spcBef>
                <a:spcPts val="300"/>
              </a:spcBef>
              <a:spcAft>
                <a:spcPts val="300"/>
              </a:spcAft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7C97B3-1E2A-4FB2-AFDA-CAC27E90E6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EF438691-72D6-415C-8096-2518A83A4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D0D3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492198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8429434-8EC5-4709-ACE6-CFC272FF1EA0}"/>
              </a:ext>
            </a:extLst>
          </p:cNvPr>
          <p:cNvSpPr/>
          <p:nvPr userDrawn="1"/>
        </p:nvSpPr>
        <p:spPr>
          <a:xfrm>
            <a:off x="1" y="0"/>
            <a:ext cx="12192000" cy="691792"/>
          </a:xfrm>
          <a:prstGeom prst="rect">
            <a:avLst/>
          </a:prstGeom>
          <a:solidFill>
            <a:srgbClr val="0D0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6A61AAD-7706-43B8-A081-4C9FE9B69AC9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691792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itle 36">
            <a:extLst>
              <a:ext uri="{FF2B5EF4-FFF2-40B4-BE49-F238E27FC236}">
                <a16:creationId xmlns:a16="http://schemas.microsoft.com/office/drawing/2014/main" id="{1FA89771-DEA6-4F7A-855B-E43AA6B35459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FA257414-BA3D-4566-9A1C-4B0ACD2F0A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0D0D3D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6F9C878-9D9B-431C-937C-9FE2B370A8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049462"/>
            <a:ext cx="6172200" cy="3811588"/>
          </a:xfrm>
        </p:spPr>
        <p:txBody>
          <a:bodyPr/>
          <a:lstStyle>
            <a:lvl1pPr>
              <a:spcBef>
                <a:spcPts val="300"/>
              </a:spcBef>
              <a:spcAft>
                <a:spcPts val="300"/>
              </a:spcAft>
              <a:defRPr sz="3200">
                <a:solidFill>
                  <a:srgbClr val="0D0D3D"/>
                </a:solidFill>
              </a:defRPr>
            </a:lvl1pPr>
            <a:lvl2pPr>
              <a:spcBef>
                <a:spcPts val="300"/>
              </a:spcBef>
              <a:spcAft>
                <a:spcPts val="300"/>
              </a:spcAft>
              <a:defRPr sz="2800">
                <a:solidFill>
                  <a:srgbClr val="0D0D3D"/>
                </a:solidFill>
              </a:defRPr>
            </a:lvl2pPr>
            <a:lvl3pPr>
              <a:spcBef>
                <a:spcPts val="300"/>
              </a:spcBef>
              <a:spcAft>
                <a:spcPts val="300"/>
              </a:spcAft>
              <a:defRPr sz="2400">
                <a:solidFill>
                  <a:srgbClr val="0D0D3D"/>
                </a:solidFill>
              </a:defRPr>
            </a:lvl3pPr>
            <a:lvl4pPr>
              <a:spcBef>
                <a:spcPts val="300"/>
              </a:spcBef>
              <a:spcAft>
                <a:spcPts val="300"/>
              </a:spcAft>
              <a:defRPr sz="2000">
                <a:solidFill>
                  <a:srgbClr val="0D0D3D"/>
                </a:solidFill>
              </a:defRPr>
            </a:lvl4pPr>
            <a:lvl5pPr>
              <a:spcBef>
                <a:spcPts val="300"/>
              </a:spcBef>
              <a:spcAft>
                <a:spcPts val="300"/>
              </a:spcAft>
              <a:defRPr sz="2000">
                <a:solidFill>
                  <a:srgbClr val="0D0D3D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D92D0AA-DD8A-4FC8-AA7D-76AE23CD4256}"/>
              </a:ext>
            </a:extLst>
          </p:cNvPr>
          <p:cNvSpPr/>
          <p:nvPr userDrawn="1"/>
        </p:nvSpPr>
        <p:spPr>
          <a:xfrm>
            <a:off x="0" y="6427470"/>
            <a:ext cx="88773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C02ED61-236D-4FDB-A763-8E9784ED33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47100"/>
            <a:ext cx="922020" cy="41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7061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32F8E90-95FA-4C5B-8A43-4C4BDC145444}"/>
              </a:ext>
            </a:extLst>
          </p:cNvPr>
          <p:cNvSpPr/>
          <p:nvPr userDrawn="1"/>
        </p:nvSpPr>
        <p:spPr>
          <a:xfrm>
            <a:off x="1" y="0"/>
            <a:ext cx="12192000" cy="691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517A1E-D97E-4B5C-AFBD-CC6D63490F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4320" indent="-274320">
              <a:spcBef>
                <a:spcPts val="300"/>
              </a:spcBef>
              <a:spcAft>
                <a:spcPts val="300"/>
              </a:spcAft>
              <a:buClr>
                <a:srgbClr val="14E067"/>
              </a:buClr>
              <a:buSzPct val="100000"/>
              <a:buFont typeface="Arial" panose="020B0604020202020204" pitchFamily="34" charset="0"/>
              <a:buChar char="•"/>
              <a:defRPr/>
            </a:lvl1pPr>
            <a:lvl2pPr>
              <a:spcBef>
                <a:spcPts val="300"/>
              </a:spcBef>
              <a:spcAft>
                <a:spcPts val="300"/>
              </a:spcAft>
              <a:defRPr/>
            </a:lvl2pPr>
            <a:lvl3pPr>
              <a:spcBef>
                <a:spcPts val="300"/>
              </a:spcBef>
              <a:spcAft>
                <a:spcPts val="300"/>
              </a:spcAft>
              <a:defRPr/>
            </a:lvl3pPr>
            <a:lvl4pPr>
              <a:spcBef>
                <a:spcPts val="300"/>
              </a:spcBef>
              <a:spcAft>
                <a:spcPts val="300"/>
              </a:spcAft>
              <a:defRPr/>
            </a:lvl4pPr>
            <a:lvl5pPr>
              <a:spcBef>
                <a:spcPts val="300"/>
              </a:spcBef>
              <a:spcAft>
                <a:spcPts val="3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470CFD9-5EB5-46E5-9B53-9023A7A92F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D0D3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D248C49-0524-49DC-84AD-609D4FB9F855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691792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5836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B917978-1B95-431D-B311-2858A4FC004B}"/>
              </a:ext>
            </a:extLst>
          </p:cNvPr>
          <p:cNvSpPr/>
          <p:nvPr userDrawn="1"/>
        </p:nvSpPr>
        <p:spPr>
          <a:xfrm>
            <a:off x="1" y="0"/>
            <a:ext cx="12192000" cy="691792"/>
          </a:xfrm>
          <a:prstGeom prst="rect">
            <a:avLst/>
          </a:prstGeom>
          <a:solidFill>
            <a:srgbClr val="0D0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D745ADE-6368-4070-9C58-8BBDAF0AEFE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691792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itle 36">
            <a:extLst>
              <a:ext uri="{FF2B5EF4-FFF2-40B4-BE49-F238E27FC236}">
                <a16:creationId xmlns:a16="http://schemas.microsoft.com/office/drawing/2014/main" id="{1FA89771-DEA6-4F7A-855B-E43AA6B354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36631"/>
            <a:ext cx="11430000" cy="535531"/>
          </a:xfrm>
          <a:noFill/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C48166A-FCF3-406A-B726-AE8E9FB7ED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1" y="1097279"/>
            <a:ext cx="10972800" cy="5029200"/>
          </a:xfrm>
        </p:spPr>
        <p:txBody>
          <a:bodyPr/>
          <a:lstStyle>
            <a:lvl1pPr marL="274320" indent="-274320">
              <a:spcBef>
                <a:spcPts val="300"/>
              </a:spcBef>
              <a:spcAft>
                <a:spcPts val="300"/>
              </a:spcAft>
              <a:buClr>
                <a:srgbClr val="14E067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rgbClr val="0D0D3D"/>
                </a:solidFill>
              </a:defRPr>
            </a:lvl1pPr>
            <a:lvl2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2pPr>
            <a:lvl3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3pPr>
            <a:lvl4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4pPr>
            <a:lvl5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5C5942E-8B1B-422C-93B9-E54323D15708}"/>
              </a:ext>
            </a:extLst>
          </p:cNvPr>
          <p:cNvSpPr/>
          <p:nvPr userDrawn="1"/>
        </p:nvSpPr>
        <p:spPr>
          <a:xfrm>
            <a:off x="0" y="6427470"/>
            <a:ext cx="88773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EA5715-EBA0-468C-91FF-F9B2BE7D40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47100"/>
            <a:ext cx="922020" cy="41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616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18F9B5-6EB7-46C2-BCDC-D06E2FD4D8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119" y="4352844"/>
            <a:ext cx="10744729" cy="640085"/>
          </a:xfrm>
        </p:spPr>
        <p:txBody>
          <a:bodyPr/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0D81416-01FE-47CF-A49E-D92A3A400DE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4984168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2774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CE10DE7-62AA-4C03-AAF3-E1C618607106}"/>
              </a:ext>
            </a:extLst>
          </p:cNvPr>
          <p:cNvSpPr/>
          <p:nvPr userDrawn="1"/>
        </p:nvSpPr>
        <p:spPr>
          <a:xfrm>
            <a:off x="0" y="6427470"/>
            <a:ext cx="88773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59B98A9-50B6-44CD-8F5C-691969259C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47100"/>
            <a:ext cx="922020" cy="410900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051D474-C35A-4173-AB24-49A4AABB98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119" y="4352844"/>
            <a:ext cx="10744729" cy="640085"/>
          </a:xfrm>
        </p:spPr>
        <p:txBody>
          <a:bodyPr/>
          <a:lstStyle>
            <a:lvl1pPr marL="0" indent="0">
              <a:buNone/>
              <a:defRPr sz="3200" b="1">
                <a:solidFill>
                  <a:srgbClr val="0D0D3D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C7FDBD4-0BF6-4705-8627-41B82E76266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4984168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50877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Blue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8F5B275-6D16-4816-97CB-9B64AB92E087}"/>
              </a:ext>
            </a:extLst>
          </p:cNvPr>
          <p:cNvSpPr/>
          <p:nvPr userDrawn="1"/>
        </p:nvSpPr>
        <p:spPr>
          <a:xfrm>
            <a:off x="1" y="0"/>
            <a:ext cx="12192000" cy="691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41C9493-2547-41F6-9F68-379C4A4119DE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691792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21F34B9C-517B-4E01-AA1B-1035460D0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D0D3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27E73F-1B5E-4456-B2B2-A0B0E20A7A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097280"/>
            <a:ext cx="5181600" cy="5029200"/>
          </a:xfrm>
        </p:spPr>
        <p:txBody>
          <a:bodyPr/>
          <a:lstStyle>
            <a:lvl1pPr marL="274320" indent="-27432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lvl1pPr>
            <a:lvl2pPr>
              <a:spcBef>
                <a:spcPts val="300"/>
              </a:spcBef>
              <a:spcAft>
                <a:spcPts val="300"/>
              </a:spcAft>
              <a:defRPr/>
            </a:lvl2pPr>
            <a:lvl3pPr>
              <a:spcBef>
                <a:spcPts val="300"/>
              </a:spcBef>
              <a:spcAft>
                <a:spcPts val="300"/>
              </a:spcAft>
              <a:defRPr/>
            </a:lvl3pPr>
            <a:lvl4pPr>
              <a:spcBef>
                <a:spcPts val="300"/>
              </a:spcBef>
              <a:spcAft>
                <a:spcPts val="300"/>
              </a:spcAft>
              <a:defRPr/>
            </a:lvl4pPr>
            <a:lvl5pPr>
              <a:spcBef>
                <a:spcPts val="300"/>
              </a:spcBef>
              <a:spcAft>
                <a:spcPts val="3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320F3A-530B-4067-AFAB-8F8AF81BB1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97280"/>
            <a:ext cx="5181600" cy="5029200"/>
          </a:xfrm>
        </p:spPr>
        <p:txBody>
          <a:bodyPr/>
          <a:lstStyle>
            <a:lvl1pPr>
              <a:spcBef>
                <a:spcPts val="300"/>
              </a:spcBef>
              <a:spcAft>
                <a:spcPts val="300"/>
              </a:spcAft>
              <a:defRPr/>
            </a:lvl1pPr>
            <a:lvl2pPr>
              <a:spcBef>
                <a:spcPts val="300"/>
              </a:spcBef>
              <a:spcAft>
                <a:spcPts val="300"/>
              </a:spcAft>
              <a:defRPr/>
            </a:lvl2pPr>
            <a:lvl3pPr>
              <a:spcBef>
                <a:spcPts val="300"/>
              </a:spcBef>
              <a:spcAft>
                <a:spcPts val="300"/>
              </a:spcAft>
              <a:defRPr/>
            </a:lvl3pPr>
            <a:lvl4pPr>
              <a:spcBef>
                <a:spcPts val="300"/>
              </a:spcBef>
              <a:spcAft>
                <a:spcPts val="300"/>
              </a:spcAft>
              <a:defRPr/>
            </a:lvl4pPr>
            <a:lvl5pPr>
              <a:spcBef>
                <a:spcPts val="300"/>
              </a:spcBef>
              <a:spcAft>
                <a:spcPts val="3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9504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wo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C2D3865-0C17-4AF8-A3F8-1FDB28D23E86}"/>
              </a:ext>
            </a:extLst>
          </p:cNvPr>
          <p:cNvSpPr/>
          <p:nvPr userDrawn="1"/>
        </p:nvSpPr>
        <p:spPr>
          <a:xfrm>
            <a:off x="1" y="0"/>
            <a:ext cx="12192000" cy="691792"/>
          </a:xfrm>
          <a:prstGeom prst="rect">
            <a:avLst/>
          </a:prstGeom>
          <a:solidFill>
            <a:srgbClr val="0D0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3C197BE-AE6F-497E-8DAD-372229E0081D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691792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itle 36">
            <a:extLst>
              <a:ext uri="{FF2B5EF4-FFF2-40B4-BE49-F238E27FC236}">
                <a16:creationId xmlns:a16="http://schemas.microsoft.com/office/drawing/2014/main" id="{1FA89771-DEA6-4F7A-855B-E43AA6B35459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09DCB5-E246-4B15-9EE2-89A02CBEF2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097280"/>
            <a:ext cx="5181600" cy="5029200"/>
          </a:xfrm>
        </p:spPr>
        <p:txBody>
          <a:bodyPr/>
          <a:lstStyle>
            <a:lvl1pPr marL="274320" indent="-27432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>
                <a:solidFill>
                  <a:srgbClr val="0D0D3D"/>
                </a:solidFill>
              </a:defRPr>
            </a:lvl1pPr>
            <a:lvl2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2pPr>
            <a:lvl3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3pPr>
            <a:lvl4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4pPr>
            <a:lvl5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132777CE-0A8A-42D3-8379-C1066F664A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97280"/>
            <a:ext cx="5181600" cy="5029200"/>
          </a:xfrm>
        </p:spPr>
        <p:txBody>
          <a:bodyPr/>
          <a:lstStyle>
            <a:lvl1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1pPr>
            <a:lvl2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2pPr>
            <a:lvl3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3pPr>
            <a:lvl4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4pPr>
            <a:lvl5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225ED4-705A-4AC0-9C65-C67BA8F07E3F}"/>
              </a:ext>
            </a:extLst>
          </p:cNvPr>
          <p:cNvSpPr/>
          <p:nvPr userDrawn="1"/>
        </p:nvSpPr>
        <p:spPr>
          <a:xfrm>
            <a:off x="0" y="6427470"/>
            <a:ext cx="88773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787887F-3FD2-464E-827F-9BCEFEB090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47100"/>
            <a:ext cx="922020" cy="41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4501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9D26984-CE75-452D-A518-5DBE1022AD55}"/>
              </a:ext>
            </a:extLst>
          </p:cNvPr>
          <p:cNvSpPr/>
          <p:nvPr userDrawn="1"/>
        </p:nvSpPr>
        <p:spPr>
          <a:xfrm>
            <a:off x="1" y="0"/>
            <a:ext cx="12192000" cy="691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932EF60-2295-4071-A777-A3C23CADDBFF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691792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76A14D-0C45-40FA-8823-2F45DD1760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12FD45-13FD-4746-8705-7F92B9287D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spcBef>
                <a:spcPts val="300"/>
              </a:spcBef>
              <a:spcAft>
                <a:spcPts val="300"/>
              </a:spcAft>
              <a:defRPr/>
            </a:lvl1pPr>
            <a:lvl2pPr>
              <a:spcBef>
                <a:spcPts val="300"/>
              </a:spcBef>
              <a:spcAft>
                <a:spcPts val="300"/>
              </a:spcAft>
              <a:defRPr/>
            </a:lvl2pPr>
            <a:lvl3pPr>
              <a:spcBef>
                <a:spcPts val="300"/>
              </a:spcBef>
              <a:spcAft>
                <a:spcPts val="300"/>
              </a:spcAft>
              <a:defRPr/>
            </a:lvl3pPr>
            <a:lvl4pPr>
              <a:spcBef>
                <a:spcPts val="300"/>
              </a:spcBef>
              <a:spcAft>
                <a:spcPts val="300"/>
              </a:spcAft>
              <a:defRPr/>
            </a:lvl4pPr>
            <a:lvl5pPr>
              <a:spcBef>
                <a:spcPts val="300"/>
              </a:spcBef>
              <a:spcAft>
                <a:spcPts val="3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5D33AF5-CD35-4CF1-A0C6-FC426FC27D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0C386E-C339-4257-B5B6-C7ED203739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spcBef>
                <a:spcPts val="300"/>
              </a:spcBef>
              <a:spcAft>
                <a:spcPts val="300"/>
              </a:spcAft>
              <a:defRPr/>
            </a:lvl1pPr>
            <a:lvl2pPr>
              <a:spcBef>
                <a:spcPts val="300"/>
              </a:spcBef>
              <a:spcAft>
                <a:spcPts val="300"/>
              </a:spcAft>
              <a:defRPr/>
            </a:lvl2pPr>
            <a:lvl3pPr>
              <a:spcBef>
                <a:spcPts val="300"/>
              </a:spcBef>
              <a:spcAft>
                <a:spcPts val="300"/>
              </a:spcAft>
              <a:defRPr/>
            </a:lvl3pPr>
            <a:lvl4pPr>
              <a:spcBef>
                <a:spcPts val="300"/>
              </a:spcBef>
              <a:spcAft>
                <a:spcPts val="300"/>
              </a:spcAft>
              <a:defRPr/>
            </a:lvl4pPr>
            <a:lvl5pPr>
              <a:spcBef>
                <a:spcPts val="300"/>
              </a:spcBef>
              <a:spcAft>
                <a:spcPts val="3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FF50BC96-767D-4AAA-9DE9-7C1C5ABD5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D0D3D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43947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Comparis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780C154-D754-46F1-8E59-8896C05528DE}"/>
              </a:ext>
            </a:extLst>
          </p:cNvPr>
          <p:cNvSpPr/>
          <p:nvPr userDrawn="1"/>
        </p:nvSpPr>
        <p:spPr>
          <a:xfrm>
            <a:off x="1" y="0"/>
            <a:ext cx="12192000" cy="691792"/>
          </a:xfrm>
          <a:prstGeom prst="rect">
            <a:avLst/>
          </a:prstGeom>
          <a:solidFill>
            <a:srgbClr val="0D0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9EC8360-E48B-43F8-8405-22BE83D8554F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691792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itle 36">
            <a:extLst>
              <a:ext uri="{FF2B5EF4-FFF2-40B4-BE49-F238E27FC236}">
                <a16:creationId xmlns:a16="http://schemas.microsoft.com/office/drawing/2014/main" id="{1FA89771-DEA6-4F7A-855B-E43AA6B35459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E7111C5-784A-4412-8EE9-A222C8D2B2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D0D3D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5585C15A-CA5D-4B3A-87A2-AB73408BF9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D0D3D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A099D0A8-0387-46D5-BCB9-AAA263685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1pPr>
            <a:lvl2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2pPr>
            <a:lvl3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3pPr>
            <a:lvl4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4pPr>
            <a:lvl5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39CFD352-7BBE-478C-B9EE-82AF10FE22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1pPr>
            <a:lvl2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2pPr>
            <a:lvl3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3pPr>
            <a:lvl4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4pPr>
            <a:lvl5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433C2E3-421A-4460-97FA-EBFE65604467}"/>
              </a:ext>
            </a:extLst>
          </p:cNvPr>
          <p:cNvSpPr/>
          <p:nvPr userDrawn="1"/>
        </p:nvSpPr>
        <p:spPr>
          <a:xfrm>
            <a:off x="0" y="6427470"/>
            <a:ext cx="88773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A43DFE1-9DE0-495A-8679-F1537DBAEF9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47100"/>
            <a:ext cx="922020" cy="41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9918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0D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20A0F70-BA11-4795-86F6-82A187AF1A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36631"/>
            <a:ext cx="11430000" cy="535531"/>
          </a:xfrm>
          <a:prstGeom prst="rect">
            <a:avLst/>
          </a:prstGeom>
          <a:noFill/>
        </p:spPr>
        <p:txBody>
          <a:bodyPr vert="horz" wrap="square" lIns="91440" tIns="45720" rIns="45720" bIns="45720" rtlCol="0" anchor="ctr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A6F40E7-4628-4FBA-95BD-DDBE37897682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6441183"/>
            <a:ext cx="921954" cy="414457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2F3A5F-AFDD-4D5E-A984-80BA247614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097279"/>
            <a:ext cx="11430000" cy="5029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0DFC6C-2870-4C5F-86A9-EB53674A8869}"/>
              </a:ext>
            </a:extLst>
          </p:cNvPr>
          <p:cNvSpPr txBox="1"/>
          <p:nvPr userDrawn="1"/>
        </p:nvSpPr>
        <p:spPr>
          <a:xfrm>
            <a:off x="3987113" y="6637734"/>
            <a:ext cx="421777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Avenir Next LT Pro" panose="020B0504020202020204" pitchFamily="34" charset="0"/>
              </a:rPr>
              <a:t>© 2021 Everactive</a:t>
            </a:r>
            <a:r>
              <a:rPr lang="en-US" sz="800" baseline="30000" dirty="0">
                <a:solidFill>
                  <a:schemeClr val="bg2">
                    <a:lumMod val="50000"/>
                  </a:schemeClr>
                </a:solidFill>
                <a:latin typeface="Avenir Next LT Pro" panose="020B0504020202020204" pitchFamily="34" charset="0"/>
              </a:rPr>
              <a:t>®</a:t>
            </a:r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Avenir Next LT Pro" panose="020B0504020202020204" pitchFamily="34" charset="0"/>
              </a:rPr>
              <a:t> | Privileged &amp; Confidential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0BF636-C53B-4C0E-BEA0-3F9B279806C8}"/>
              </a:ext>
            </a:extLst>
          </p:cNvPr>
          <p:cNvSpPr txBox="1"/>
          <p:nvPr userDrawn="1"/>
        </p:nvSpPr>
        <p:spPr>
          <a:xfrm>
            <a:off x="11353800" y="6637734"/>
            <a:ext cx="8382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60D2EE6-CFDA-4469-A629-E5E682A1A932}" type="slidenum">
              <a:rPr lang="en-US" sz="800" b="0" baseline="0" smtClean="0">
                <a:solidFill>
                  <a:schemeClr val="bg2">
                    <a:lumMod val="50000"/>
                  </a:schemeClr>
                </a:solidFill>
                <a:latin typeface="Avenir Next LT Pro" panose="020B0504020202020204" pitchFamily="34" charset="0"/>
                <a:ea typeface="Segoe UI" charset="0"/>
                <a:cs typeface="Segoe UI" charset="0"/>
              </a:rPr>
              <a:pPr algn="r"/>
              <a:t>‹#›</a:t>
            </a:fld>
            <a:endParaRPr lang="en-US" sz="800" dirty="0">
              <a:solidFill>
                <a:schemeClr val="bg2">
                  <a:lumMod val="50000"/>
                </a:schemeClr>
              </a:solidFill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766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2" r:id="rId3"/>
    <p:sldLayoutId id="2147483663" r:id="rId4"/>
    <p:sldLayoutId id="2147483673" r:id="rId5"/>
    <p:sldLayoutId id="2147483664" r:id="rId6"/>
    <p:sldLayoutId id="2147483674" r:id="rId7"/>
    <p:sldLayoutId id="2147483665" r:id="rId8"/>
    <p:sldLayoutId id="2147483675" r:id="rId9"/>
    <p:sldLayoutId id="2147483666" r:id="rId10"/>
    <p:sldLayoutId id="2147483676" r:id="rId11"/>
    <p:sldLayoutId id="2147483668" r:id="rId12"/>
    <p:sldLayoutId id="2147483678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strike="noStrike" kern="1200">
          <a:solidFill>
            <a:schemeClr val="bg1"/>
          </a:solidFill>
          <a:latin typeface="Avenir Next LT Pro" panose="020B0504020202020204" pitchFamily="34" charset="0"/>
          <a:ea typeface="Ebrima" panose="02000000000000000000" pitchFamily="2" charset="0"/>
          <a:cs typeface="Ebrima" panose="02000000000000000000" pitchFamily="2" charset="0"/>
        </a:defRPr>
      </a:lvl1pPr>
    </p:titleStyle>
    <p:bodyStyle>
      <a:lvl1pPr marL="274320" indent="-27432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rgbClr val="14E067"/>
        </a:buClr>
        <a:buSzPct val="100000"/>
        <a:buFont typeface="Arial" panose="020B0604020202020204" pitchFamily="34" charset="0"/>
        <a:buChar char="•"/>
        <a:defRPr sz="2600" kern="1200">
          <a:solidFill>
            <a:schemeClr val="bg1"/>
          </a:solidFill>
          <a:latin typeface="Avenir Next LT Pro" panose="020B0504020202020204" pitchFamily="34" charset="0"/>
          <a:ea typeface="+mn-ea"/>
          <a:cs typeface="Segoe UI" panose="020B0502040204020203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Segoe UI" panose="020B0502040204020203" pitchFamily="34" charset="0"/>
        <a:buChar char="»"/>
        <a:defRPr sz="2400" kern="1200">
          <a:solidFill>
            <a:schemeClr val="bg1"/>
          </a:solidFill>
          <a:latin typeface="Avenir Next LT Pro" panose="020B0504020202020204" pitchFamily="34" charset="0"/>
          <a:ea typeface="+mn-ea"/>
          <a:cs typeface="Segoe UI" panose="020B0502040204020203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Wingdings" panose="05000000000000000000" pitchFamily="2" charset="2"/>
        <a:buChar char="§"/>
        <a:defRPr sz="2000" kern="1200">
          <a:solidFill>
            <a:schemeClr val="bg1"/>
          </a:solidFill>
          <a:latin typeface="Avenir Next LT Pro" panose="020B0504020202020204" pitchFamily="34" charset="0"/>
          <a:ea typeface="+mn-ea"/>
          <a:cs typeface="Segoe UI" panose="020B0502040204020203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Segoe UI" panose="020B0502040204020203" pitchFamily="34" charset="0"/>
        <a:buChar char="‒"/>
        <a:defRPr sz="1800" kern="1200">
          <a:solidFill>
            <a:schemeClr val="bg1"/>
          </a:solidFill>
          <a:latin typeface="Avenir Next LT Pro" panose="020B0504020202020204" pitchFamily="34" charset="0"/>
          <a:ea typeface="+mn-ea"/>
          <a:cs typeface="Segoe UI" panose="020B0502040204020203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Avenir Next LT Pro" panose="020B0504020202020204" pitchFamily="34" charset="0"/>
          <a:ea typeface="+mn-ea"/>
          <a:cs typeface="Segoe UI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B0253-839C-4E13-B3FB-A68281B54D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L1 WUS Considerations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1D88C8-BC35-47D5-91D7-5DC2AF8069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457" y="4402546"/>
            <a:ext cx="8535087" cy="907941"/>
          </a:xfrm>
        </p:spPr>
        <p:txBody>
          <a:bodyPr/>
          <a:lstStyle/>
          <a:p>
            <a:r>
              <a:rPr lang="en-US" dirty="0"/>
              <a:t>RAN1 111e Meeting</a:t>
            </a:r>
          </a:p>
          <a:p>
            <a:r>
              <a:rPr lang="en-US" dirty="0" err="1"/>
              <a:t>TDoc</a:t>
            </a:r>
            <a:r>
              <a:rPr lang="en-US" dirty="0"/>
              <a:t>: R1-2211317</a:t>
            </a:r>
          </a:p>
        </p:txBody>
      </p:sp>
    </p:spTree>
    <p:extLst>
      <p:ext uri="{BB962C8B-B14F-4D97-AF65-F5344CB8AC3E}">
        <p14:creationId xmlns:p14="http://schemas.microsoft.com/office/powerpoint/2010/main" val="4031069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07130AF-AB3E-2E98-C39D-E4DD746C7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WUS Signaling for LP-WUR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E588C8D-AC38-24B9-32D2-316380F34F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following is a list of considerations for the WUS that will result in the lowest power LP-WUR implementation</a:t>
            </a:r>
          </a:p>
          <a:p>
            <a:r>
              <a:rPr lang="en-US" dirty="0"/>
              <a:t>Guard bands around the WUS to relax IF or baseband filter </a:t>
            </a:r>
            <a:r>
              <a:rPr lang="en-US" dirty="0" err="1"/>
              <a:t>rolloff</a:t>
            </a:r>
            <a:endParaRPr lang="en-US" dirty="0"/>
          </a:p>
          <a:p>
            <a:r>
              <a:rPr lang="en-US" dirty="0"/>
              <a:t>Wideband WUS signaling to relax RF LO phase noise requirements</a:t>
            </a:r>
          </a:p>
          <a:p>
            <a:r>
              <a:rPr lang="en-US" dirty="0"/>
              <a:t>OOK or FSK which supports non-coherent demodulation architectures</a:t>
            </a:r>
          </a:p>
          <a:p>
            <a:r>
              <a:rPr lang="en-US" dirty="0"/>
              <a:t>Lower-order modulation: 2-FSK or 2-OOK</a:t>
            </a:r>
          </a:p>
          <a:p>
            <a:r>
              <a:rPr lang="en-US" dirty="0"/>
              <a:t>Manchester encoding on OOK to simplify LP-WUR demodulation and interference rejection</a:t>
            </a:r>
          </a:p>
        </p:txBody>
      </p:sp>
    </p:spTree>
    <p:extLst>
      <p:ext uri="{BB962C8B-B14F-4D97-AF65-F5344CB8AC3E}">
        <p14:creationId xmlns:p14="http://schemas.microsoft.com/office/powerpoint/2010/main" val="35103946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F9F0D2-D90D-BCB6-593F-300A79774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Frequency Planning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ED780C-8842-858F-7BFE-E9E4A04AEEDC}"/>
              </a:ext>
            </a:extLst>
          </p:cNvPr>
          <p:cNvSpPr txBox="1"/>
          <p:nvPr/>
        </p:nvSpPr>
        <p:spPr>
          <a:xfrm>
            <a:off x="899429" y="1639390"/>
            <a:ext cx="19736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Wideband OOK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88DA974-7E03-BD6B-E767-308A27CE1260}"/>
              </a:ext>
            </a:extLst>
          </p:cNvPr>
          <p:cNvCxnSpPr/>
          <p:nvPr/>
        </p:nvCxnSpPr>
        <p:spPr>
          <a:xfrm flipV="1">
            <a:off x="4441865" y="2768133"/>
            <a:ext cx="0" cy="738739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94C961A-2398-6200-88C9-A22054D23755}"/>
              </a:ext>
            </a:extLst>
          </p:cNvPr>
          <p:cNvCxnSpPr>
            <a:cxnSpLocks/>
          </p:cNvCxnSpPr>
          <p:nvPr/>
        </p:nvCxnSpPr>
        <p:spPr>
          <a:xfrm>
            <a:off x="4030169" y="3499651"/>
            <a:ext cx="6853187" cy="72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0ADBD5B-8F1D-1361-DBA3-9071B22B6EB8}"/>
              </a:ext>
            </a:extLst>
          </p:cNvPr>
          <p:cNvCxnSpPr/>
          <p:nvPr/>
        </p:nvCxnSpPr>
        <p:spPr>
          <a:xfrm flipV="1">
            <a:off x="4902273" y="2768132"/>
            <a:ext cx="0" cy="73873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C7B4309-6627-F2FC-FFCB-8FF803026AA0}"/>
              </a:ext>
            </a:extLst>
          </p:cNvPr>
          <p:cNvCxnSpPr/>
          <p:nvPr/>
        </p:nvCxnSpPr>
        <p:spPr>
          <a:xfrm flipV="1">
            <a:off x="5362679" y="2768131"/>
            <a:ext cx="0" cy="73873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CAAD582-9E67-B612-4CEB-D0AF7904C4E5}"/>
              </a:ext>
            </a:extLst>
          </p:cNvPr>
          <p:cNvCxnSpPr/>
          <p:nvPr/>
        </p:nvCxnSpPr>
        <p:spPr>
          <a:xfrm flipV="1">
            <a:off x="5815068" y="2768132"/>
            <a:ext cx="0" cy="73873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4EF6F0E-C7DE-A06A-AD5D-9346A061CDEE}"/>
              </a:ext>
            </a:extLst>
          </p:cNvPr>
          <p:cNvCxnSpPr/>
          <p:nvPr/>
        </p:nvCxnSpPr>
        <p:spPr>
          <a:xfrm flipV="1">
            <a:off x="6275474" y="2768131"/>
            <a:ext cx="0" cy="73873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5C7833D-5A12-5567-7D10-83E1C2D2D237}"/>
              </a:ext>
            </a:extLst>
          </p:cNvPr>
          <p:cNvCxnSpPr/>
          <p:nvPr/>
        </p:nvCxnSpPr>
        <p:spPr>
          <a:xfrm flipV="1">
            <a:off x="6729470" y="2764523"/>
            <a:ext cx="0" cy="73873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2AD13BB4-7EB4-B84B-02CC-4670F313C764}"/>
              </a:ext>
            </a:extLst>
          </p:cNvPr>
          <p:cNvCxnSpPr/>
          <p:nvPr/>
        </p:nvCxnSpPr>
        <p:spPr>
          <a:xfrm flipV="1">
            <a:off x="7189876" y="2764522"/>
            <a:ext cx="0" cy="73873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78B1C1D-6596-A43A-CF5D-F104B83CE771}"/>
              </a:ext>
            </a:extLst>
          </p:cNvPr>
          <p:cNvCxnSpPr/>
          <p:nvPr/>
        </p:nvCxnSpPr>
        <p:spPr>
          <a:xfrm flipV="1">
            <a:off x="7642265" y="2764523"/>
            <a:ext cx="0" cy="73873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64FF605-1CFE-9D20-4730-959E497F02F8}"/>
              </a:ext>
            </a:extLst>
          </p:cNvPr>
          <p:cNvCxnSpPr/>
          <p:nvPr/>
        </p:nvCxnSpPr>
        <p:spPr>
          <a:xfrm flipV="1">
            <a:off x="8102671" y="2764522"/>
            <a:ext cx="0" cy="73873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D3ABC58F-C933-E88D-286A-97F526EDCD8E}"/>
              </a:ext>
            </a:extLst>
          </p:cNvPr>
          <p:cNvCxnSpPr/>
          <p:nvPr/>
        </p:nvCxnSpPr>
        <p:spPr>
          <a:xfrm flipV="1">
            <a:off x="8559285" y="2764521"/>
            <a:ext cx="0" cy="73873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27E4778-F27B-7233-484C-78422415A73C}"/>
              </a:ext>
            </a:extLst>
          </p:cNvPr>
          <p:cNvCxnSpPr/>
          <p:nvPr/>
        </p:nvCxnSpPr>
        <p:spPr>
          <a:xfrm flipV="1">
            <a:off x="9019691" y="2764520"/>
            <a:ext cx="0" cy="73873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60B6D744-976D-2DD8-2BF9-4F0DEA13478D}"/>
              </a:ext>
            </a:extLst>
          </p:cNvPr>
          <p:cNvCxnSpPr/>
          <p:nvPr/>
        </p:nvCxnSpPr>
        <p:spPr>
          <a:xfrm flipV="1">
            <a:off x="9472080" y="2764521"/>
            <a:ext cx="0" cy="73873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65229B80-D294-0242-65AA-205C183B0959}"/>
              </a:ext>
            </a:extLst>
          </p:cNvPr>
          <p:cNvCxnSpPr/>
          <p:nvPr/>
        </p:nvCxnSpPr>
        <p:spPr>
          <a:xfrm flipV="1">
            <a:off x="9932486" y="2764520"/>
            <a:ext cx="0" cy="73873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274B152D-0A26-A3D9-3953-9C05B0C9DFFD}"/>
              </a:ext>
            </a:extLst>
          </p:cNvPr>
          <p:cNvCxnSpPr/>
          <p:nvPr/>
        </p:nvCxnSpPr>
        <p:spPr>
          <a:xfrm flipV="1">
            <a:off x="10386482" y="2760912"/>
            <a:ext cx="0" cy="738739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6234E5AF-F981-9642-77B6-8CFEF72AF68A}"/>
              </a:ext>
            </a:extLst>
          </p:cNvPr>
          <p:cNvCxnSpPr/>
          <p:nvPr/>
        </p:nvCxnSpPr>
        <p:spPr>
          <a:xfrm>
            <a:off x="4675062" y="2314540"/>
            <a:ext cx="0" cy="164592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AF4A6F23-4D40-5173-0B6E-38770D1C15C8}"/>
              </a:ext>
            </a:extLst>
          </p:cNvPr>
          <p:cNvCxnSpPr/>
          <p:nvPr/>
        </p:nvCxnSpPr>
        <p:spPr>
          <a:xfrm>
            <a:off x="7407032" y="2236335"/>
            <a:ext cx="0" cy="164592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3510865C-3289-44DF-26A1-FE9179675BF1}"/>
              </a:ext>
            </a:extLst>
          </p:cNvPr>
          <p:cNvCxnSpPr/>
          <p:nvPr/>
        </p:nvCxnSpPr>
        <p:spPr>
          <a:xfrm>
            <a:off x="10139003" y="2236335"/>
            <a:ext cx="0" cy="164592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Arrow: Left-Right 47">
            <a:extLst>
              <a:ext uri="{FF2B5EF4-FFF2-40B4-BE49-F238E27FC236}">
                <a16:creationId xmlns:a16="http://schemas.microsoft.com/office/drawing/2014/main" id="{E100E62C-40E5-605C-194D-4B41DCCD53C5}"/>
              </a:ext>
            </a:extLst>
          </p:cNvPr>
          <p:cNvSpPr/>
          <p:nvPr/>
        </p:nvSpPr>
        <p:spPr>
          <a:xfrm>
            <a:off x="5319956" y="2496948"/>
            <a:ext cx="528805" cy="13473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7EF8C0B-E489-AACC-F76E-0F8073F6455C}"/>
              </a:ext>
            </a:extLst>
          </p:cNvPr>
          <p:cNvSpPr txBox="1"/>
          <p:nvPr/>
        </p:nvSpPr>
        <p:spPr>
          <a:xfrm>
            <a:off x="5162390" y="2036615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15kHz</a:t>
            </a:r>
          </a:p>
        </p:txBody>
      </p:sp>
      <p:sp>
        <p:nvSpPr>
          <p:cNvPr id="50" name="Arrow: Left-Right 49">
            <a:extLst>
              <a:ext uri="{FF2B5EF4-FFF2-40B4-BE49-F238E27FC236}">
                <a16:creationId xmlns:a16="http://schemas.microsoft.com/office/drawing/2014/main" id="{A9CFA64B-1576-6703-9690-F3229A177592}"/>
              </a:ext>
            </a:extLst>
          </p:cNvPr>
          <p:cNvSpPr/>
          <p:nvPr/>
        </p:nvSpPr>
        <p:spPr>
          <a:xfrm>
            <a:off x="4902279" y="1754395"/>
            <a:ext cx="5030207" cy="13932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1AFF367-8565-288D-B91C-52406886671D}"/>
              </a:ext>
            </a:extLst>
          </p:cNvPr>
          <p:cNvSpPr txBox="1"/>
          <p:nvPr/>
        </p:nvSpPr>
        <p:spPr>
          <a:xfrm>
            <a:off x="6200837" y="1398421"/>
            <a:ext cx="2699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WUS allocation: 180kHz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EA4FE7E-3597-5C16-80CF-E771E95C5978}"/>
              </a:ext>
            </a:extLst>
          </p:cNvPr>
          <p:cNvSpPr txBox="1"/>
          <p:nvPr/>
        </p:nvSpPr>
        <p:spPr>
          <a:xfrm>
            <a:off x="2601415" y="2945615"/>
            <a:ext cx="1166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Symbol 1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6ACB3829-EFBB-C1BC-03FC-6B52FD1DB675}"/>
              </a:ext>
            </a:extLst>
          </p:cNvPr>
          <p:cNvCxnSpPr/>
          <p:nvPr/>
        </p:nvCxnSpPr>
        <p:spPr>
          <a:xfrm flipV="1">
            <a:off x="4441865" y="4346256"/>
            <a:ext cx="0" cy="738739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9CDA02B7-A100-DCAC-908B-EB98D3ED17F5}"/>
              </a:ext>
            </a:extLst>
          </p:cNvPr>
          <p:cNvCxnSpPr>
            <a:cxnSpLocks/>
          </p:cNvCxnSpPr>
          <p:nvPr/>
        </p:nvCxnSpPr>
        <p:spPr>
          <a:xfrm>
            <a:off x="4030169" y="5077774"/>
            <a:ext cx="6853187" cy="72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CB034FA6-1913-512D-4E76-84BF99325590}"/>
              </a:ext>
            </a:extLst>
          </p:cNvPr>
          <p:cNvCxnSpPr/>
          <p:nvPr/>
        </p:nvCxnSpPr>
        <p:spPr>
          <a:xfrm flipV="1">
            <a:off x="10386482" y="4339035"/>
            <a:ext cx="0" cy="738739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EB5A0A49-A95C-B100-98C9-21E0A3C01A8C}"/>
              </a:ext>
            </a:extLst>
          </p:cNvPr>
          <p:cNvCxnSpPr/>
          <p:nvPr/>
        </p:nvCxnSpPr>
        <p:spPr>
          <a:xfrm>
            <a:off x="4675062" y="3892663"/>
            <a:ext cx="0" cy="164592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1E4E1D0B-7D41-5F34-B2E8-EF588544194C}"/>
              </a:ext>
            </a:extLst>
          </p:cNvPr>
          <p:cNvCxnSpPr/>
          <p:nvPr/>
        </p:nvCxnSpPr>
        <p:spPr>
          <a:xfrm>
            <a:off x="7407032" y="3814458"/>
            <a:ext cx="0" cy="164592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B1E1F310-1639-AEA8-998F-B9191266F634}"/>
              </a:ext>
            </a:extLst>
          </p:cNvPr>
          <p:cNvCxnSpPr/>
          <p:nvPr/>
        </p:nvCxnSpPr>
        <p:spPr>
          <a:xfrm>
            <a:off x="10139003" y="3814458"/>
            <a:ext cx="0" cy="164592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CDFA7EE7-C679-1FF5-8479-F6B7E2F956C7}"/>
              </a:ext>
            </a:extLst>
          </p:cNvPr>
          <p:cNvSpPr txBox="1"/>
          <p:nvPr/>
        </p:nvSpPr>
        <p:spPr>
          <a:xfrm>
            <a:off x="2601415" y="4523738"/>
            <a:ext cx="1166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Symbol 0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D5B599A1-5800-0947-1EEC-72F37019FC96}"/>
              </a:ext>
            </a:extLst>
          </p:cNvPr>
          <p:cNvSpPr txBox="1"/>
          <p:nvPr/>
        </p:nvSpPr>
        <p:spPr>
          <a:xfrm>
            <a:off x="5232210" y="4452752"/>
            <a:ext cx="1834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Null subcarriers</a:t>
            </a:r>
          </a:p>
        </p:txBody>
      </p:sp>
    </p:spTree>
    <p:extLst>
      <p:ext uri="{BB962C8B-B14F-4D97-AF65-F5344CB8AC3E}">
        <p14:creationId xmlns:p14="http://schemas.microsoft.com/office/powerpoint/2010/main" val="28698635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F9F0D2-D90D-BCB6-593F-300A79774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Frequency Planning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ED780C-8842-858F-7BFE-E9E4A04AEEDC}"/>
              </a:ext>
            </a:extLst>
          </p:cNvPr>
          <p:cNvSpPr txBox="1"/>
          <p:nvPr/>
        </p:nvSpPr>
        <p:spPr>
          <a:xfrm>
            <a:off x="899429" y="1639390"/>
            <a:ext cx="27601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OOK with guard bands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88DA974-7E03-BD6B-E767-308A27CE1260}"/>
              </a:ext>
            </a:extLst>
          </p:cNvPr>
          <p:cNvCxnSpPr/>
          <p:nvPr/>
        </p:nvCxnSpPr>
        <p:spPr>
          <a:xfrm flipV="1">
            <a:off x="4441865" y="2768133"/>
            <a:ext cx="0" cy="738739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94C961A-2398-6200-88C9-A22054D23755}"/>
              </a:ext>
            </a:extLst>
          </p:cNvPr>
          <p:cNvCxnSpPr>
            <a:cxnSpLocks/>
          </p:cNvCxnSpPr>
          <p:nvPr/>
        </p:nvCxnSpPr>
        <p:spPr>
          <a:xfrm>
            <a:off x="4030169" y="3499651"/>
            <a:ext cx="6853187" cy="72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2AD13BB4-7EB4-B84B-02CC-4670F313C764}"/>
              </a:ext>
            </a:extLst>
          </p:cNvPr>
          <p:cNvCxnSpPr/>
          <p:nvPr/>
        </p:nvCxnSpPr>
        <p:spPr>
          <a:xfrm flipV="1">
            <a:off x="7189876" y="2764522"/>
            <a:ext cx="0" cy="73873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78B1C1D-6596-A43A-CF5D-F104B83CE771}"/>
              </a:ext>
            </a:extLst>
          </p:cNvPr>
          <p:cNvCxnSpPr/>
          <p:nvPr/>
        </p:nvCxnSpPr>
        <p:spPr>
          <a:xfrm flipV="1">
            <a:off x="7642265" y="2764523"/>
            <a:ext cx="0" cy="73873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274B152D-0A26-A3D9-3953-9C05B0C9DFFD}"/>
              </a:ext>
            </a:extLst>
          </p:cNvPr>
          <p:cNvCxnSpPr/>
          <p:nvPr/>
        </p:nvCxnSpPr>
        <p:spPr>
          <a:xfrm flipV="1">
            <a:off x="10386482" y="2760912"/>
            <a:ext cx="0" cy="738739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6234E5AF-F981-9642-77B6-8CFEF72AF68A}"/>
              </a:ext>
            </a:extLst>
          </p:cNvPr>
          <p:cNvCxnSpPr/>
          <p:nvPr/>
        </p:nvCxnSpPr>
        <p:spPr>
          <a:xfrm>
            <a:off x="4675062" y="2314540"/>
            <a:ext cx="0" cy="164592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AF4A6F23-4D40-5173-0B6E-38770D1C15C8}"/>
              </a:ext>
            </a:extLst>
          </p:cNvPr>
          <p:cNvCxnSpPr/>
          <p:nvPr/>
        </p:nvCxnSpPr>
        <p:spPr>
          <a:xfrm>
            <a:off x="7407032" y="2236335"/>
            <a:ext cx="0" cy="164592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3510865C-3289-44DF-26A1-FE9179675BF1}"/>
              </a:ext>
            </a:extLst>
          </p:cNvPr>
          <p:cNvCxnSpPr/>
          <p:nvPr/>
        </p:nvCxnSpPr>
        <p:spPr>
          <a:xfrm>
            <a:off x="10139003" y="2236335"/>
            <a:ext cx="0" cy="164592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Arrow: Left-Right 47">
            <a:extLst>
              <a:ext uri="{FF2B5EF4-FFF2-40B4-BE49-F238E27FC236}">
                <a16:creationId xmlns:a16="http://schemas.microsoft.com/office/drawing/2014/main" id="{E100E62C-40E5-605C-194D-4B41DCCD53C5}"/>
              </a:ext>
            </a:extLst>
          </p:cNvPr>
          <p:cNvSpPr/>
          <p:nvPr/>
        </p:nvSpPr>
        <p:spPr>
          <a:xfrm>
            <a:off x="7142629" y="2510064"/>
            <a:ext cx="528805" cy="13473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7EF8C0B-E489-AACC-F76E-0F8073F6455C}"/>
              </a:ext>
            </a:extLst>
          </p:cNvPr>
          <p:cNvSpPr txBox="1"/>
          <p:nvPr/>
        </p:nvSpPr>
        <p:spPr>
          <a:xfrm>
            <a:off x="6520445" y="2123727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15kHz</a:t>
            </a:r>
          </a:p>
        </p:txBody>
      </p:sp>
      <p:sp>
        <p:nvSpPr>
          <p:cNvPr id="50" name="Arrow: Left-Right 49">
            <a:extLst>
              <a:ext uri="{FF2B5EF4-FFF2-40B4-BE49-F238E27FC236}">
                <a16:creationId xmlns:a16="http://schemas.microsoft.com/office/drawing/2014/main" id="{A9CFA64B-1576-6703-9690-F3229A177592}"/>
              </a:ext>
            </a:extLst>
          </p:cNvPr>
          <p:cNvSpPr/>
          <p:nvPr/>
        </p:nvSpPr>
        <p:spPr>
          <a:xfrm>
            <a:off x="4902279" y="1754395"/>
            <a:ext cx="5030207" cy="13932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1AFF367-8565-288D-B91C-52406886671D}"/>
              </a:ext>
            </a:extLst>
          </p:cNvPr>
          <p:cNvSpPr txBox="1"/>
          <p:nvPr/>
        </p:nvSpPr>
        <p:spPr>
          <a:xfrm>
            <a:off x="6200837" y="1398421"/>
            <a:ext cx="2699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WUS allocation: 180kHz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EA4FE7E-3597-5C16-80CF-E771E95C5978}"/>
              </a:ext>
            </a:extLst>
          </p:cNvPr>
          <p:cNvSpPr txBox="1"/>
          <p:nvPr/>
        </p:nvSpPr>
        <p:spPr>
          <a:xfrm>
            <a:off x="2601415" y="2945615"/>
            <a:ext cx="1166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Symbol 1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6ACB3829-EFBB-C1BC-03FC-6B52FD1DB675}"/>
              </a:ext>
            </a:extLst>
          </p:cNvPr>
          <p:cNvCxnSpPr/>
          <p:nvPr/>
        </p:nvCxnSpPr>
        <p:spPr>
          <a:xfrm flipV="1">
            <a:off x="4441865" y="4346256"/>
            <a:ext cx="0" cy="738739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9CDA02B7-A100-DCAC-908B-EB98D3ED17F5}"/>
              </a:ext>
            </a:extLst>
          </p:cNvPr>
          <p:cNvCxnSpPr>
            <a:cxnSpLocks/>
          </p:cNvCxnSpPr>
          <p:nvPr/>
        </p:nvCxnSpPr>
        <p:spPr>
          <a:xfrm>
            <a:off x="4030169" y="5077774"/>
            <a:ext cx="6853187" cy="72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CB034FA6-1913-512D-4E76-84BF99325590}"/>
              </a:ext>
            </a:extLst>
          </p:cNvPr>
          <p:cNvCxnSpPr/>
          <p:nvPr/>
        </p:nvCxnSpPr>
        <p:spPr>
          <a:xfrm flipV="1">
            <a:off x="10386482" y="4339035"/>
            <a:ext cx="0" cy="738739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EB5A0A49-A95C-B100-98C9-21E0A3C01A8C}"/>
              </a:ext>
            </a:extLst>
          </p:cNvPr>
          <p:cNvCxnSpPr/>
          <p:nvPr/>
        </p:nvCxnSpPr>
        <p:spPr>
          <a:xfrm>
            <a:off x="4675062" y="3892663"/>
            <a:ext cx="0" cy="164592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1E4E1D0B-7D41-5F34-B2E8-EF588544194C}"/>
              </a:ext>
            </a:extLst>
          </p:cNvPr>
          <p:cNvCxnSpPr/>
          <p:nvPr/>
        </p:nvCxnSpPr>
        <p:spPr>
          <a:xfrm>
            <a:off x="7407032" y="3814458"/>
            <a:ext cx="0" cy="164592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B1E1F310-1639-AEA8-998F-B9191266F634}"/>
              </a:ext>
            </a:extLst>
          </p:cNvPr>
          <p:cNvCxnSpPr/>
          <p:nvPr/>
        </p:nvCxnSpPr>
        <p:spPr>
          <a:xfrm>
            <a:off x="10139003" y="3814458"/>
            <a:ext cx="0" cy="164592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CDFA7EE7-C679-1FF5-8479-F6B7E2F956C7}"/>
              </a:ext>
            </a:extLst>
          </p:cNvPr>
          <p:cNvSpPr txBox="1"/>
          <p:nvPr/>
        </p:nvSpPr>
        <p:spPr>
          <a:xfrm>
            <a:off x="2601415" y="4523738"/>
            <a:ext cx="1166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Symbol 0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D5B599A1-5800-0947-1EEC-72F37019FC96}"/>
              </a:ext>
            </a:extLst>
          </p:cNvPr>
          <p:cNvSpPr txBox="1"/>
          <p:nvPr/>
        </p:nvSpPr>
        <p:spPr>
          <a:xfrm>
            <a:off x="4930739" y="3078829"/>
            <a:ext cx="1834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Null subcarriers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DBB8D7-D8A8-E5E4-0C5A-82E24B229F22}"/>
              </a:ext>
            </a:extLst>
          </p:cNvPr>
          <p:cNvSpPr txBox="1"/>
          <p:nvPr/>
        </p:nvSpPr>
        <p:spPr>
          <a:xfrm>
            <a:off x="5027975" y="4507317"/>
            <a:ext cx="1834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Null subcarriers</a:t>
            </a:r>
          </a:p>
        </p:txBody>
      </p:sp>
    </p:spTree>
    <p:extLst>
      <p:ext uri="{BB962C8B-B14F-4D97-AF65-F5344CB8AC3E}">
        <p14:creationId xmlns:p14="http://schemas.microsoft.com/office/powerpoint/2010/main" val="2703155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F9F0D2-D90D-BCB6-593F-300A79774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Frequency Planning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ED780C-8842-858F-7BFE-E9E4A04AEEDC}"/>
              </a:ext>
            </a:extLst>
          </p:cNvPr>
          <p:cNvSpPr txBox="1"/>
          <p:nvPr/>
        </p:nvSpPr>
        <p:spPr>
          <a:xfrm>
            <a:off x="899429" y="1639390"/>
            <a:ext cx="18485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Wideband FSK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88DA974-7E03-BD6B-E767-308A27CE1260}"/>
              </a:ext>
            </a:extLst>
          </p:cNvPr>
          <p:cNvCxnSpPr/>
          <p:nvPr/>
        </p:nvCxnSpPr>
        <p:spPr>
          <a:xfrm flipV="1">
            <a:off x="4441865" y="2768133"/>
            <a:ext cx="0" cy="738739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94C961A-2398-6200-88C9-A22054D23755}"/>
              </a:ext>
            </a:extLst>
          </p:cNvPr>
          <p:cNvCxnSpPr>
            <a:cxnSpLocks/>
          </p:cNvCxnSpPr>
          <p:nvPr/>
        </p:nvCxnSpPr>
        <p:spPr>
          <a:xfrm>
            <a:off x="4030169" y="3499651"/>
            <a:ext cx="6853187" cy="72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0ADBD5B-8F1D-1361-DBA3-9071B22B6EB8}"/>
              </a:ext>
            </a:extLst>
          </p:cNvPr>
          <p:cNvCxnSpPr/>
          <p:nvPr/>
        </p:nvCxnSpPr>
        <p:spPr>
          <a:xfrm flipV="1">
            <a:off x="4902273" y="2768132"/>
            <a:ext cx="0" cy="73873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C7B4309-6627-F2FC-FFCB-8FF803026AA0}"/>
              </a:ext>
            </a:extLst>
          </p:cNvPr>
          <p:cNvCxnSpPr/>
          <p:nvPr/>
        </p:nvCxnSpPr>
        <p:spPr>
          <a:xfrm flipV="1">
            <a:off x="5362679" y="2768131"/>
            <a:ext cx="0" cy="73873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CAAD582-9E67-B612-4CEB-D0AF7904C4E5}"/>
              </a:ext>
            </a:extLst>
          </p:cNvPr>
          <p:cNvCxnSpPr/>
          <p:nvPr/>
        </p:nvCxnSpPr>
        <p:spPr>
          <a:xfrm flipV="1">
            <a:off x="5815068" y="2768132"/>
            <a:ext cx="0" cy="73873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4EF6F0E-C7DE-A06A-AD5D-9346A061CDEE}"/>
              </a:ext>
            </a:extLst>
          </p:cNvPr>
          <p:cNvCxnSpPr/>
          <p:nvPr/>
        </p:nvCxnSpPr>
        <p:spPr>
          <a:xfrm flipV="1">
            <a:off x="6275474" y="2768131"/>
            <a:ext cx="0" cy="73873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5C7833D-5A12-5567-7D10-83E1C2D2D237}"/>
              </a:ext>
            </a:extLst>
          </p:cNvPr>
          <p:cNvCxnSpPr/>
          <p:nvPr/>
        </p:nvCxnSpPr>
        <p:spPr>
          <a:xfrm flipV="1">
            <a:off x="6729470" y="2764523"/>
            <a:ext cx="0" cy="73873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2AD13BB4-7EB4-B84B-02CC-4670F313C764}"/>
              </a:ext>
            </a:extLst>
          </p:cNvPr>
          <p:cNvCxnSpPr/>
          <p:nvPr/>
        </p:nvCxnSpPr>
        <p:spPr>
          <a:xfrm flipV="1">
            <a:off x="7189876" y="2764522"/>
            <a:ext cx="0" cy="73873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78B1C1D-6596-A43A-CF5D-F104B83CE771}"/>
              </a:ext>
            </a:extLst>
          </p:cNvPr>
          <p:cNvCxnSpPr/>
          <p:nvPr/>
        </p:nvCxnSpPr>
        <p:spPr>
          <a:xfrm flipV="1">
            <a:off x="7642265" y="4346256"/>
            <a:ext cx="0" cy="73873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64FF605-1CFE-9D20-4730-959E497F02F8}"/>
              </a:ext>
            </a:extLst>
          </p:cNvPr>
          <p:cNvCxnSpPr/>
          <p:nvPr/>
        </p:nvCxnSpPr>
        <p:spPr>
          <a:xfrm flipV="1">
            <a:off x="8102671" y="4346255"/>
            <a:ext cx="0" cy="73873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D3ABC58F-C933-E88D-286A-97F526EDCD8E}"/>
              </a:ext>
            </a:extLst>
          </p:cNvPr>
          <p:cNvCxnSpPr/>
          <p:nvPr/>
        </p:nvCxnSpPr>
        <p:spPr>
          <a:xfrm flipV="1">
            <a:off x="8559285" y="4346254"/>
            <a:ext cx="0" cy="73873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27E4778-F27B-7233-484C-78422415A73C}"/>
              </a:ext>
            </a:extLst>
          </p:cNvPr>
          <p:cNvCxnSpPr/>
          <p:nvPr/>
        </p:nvCxnSpPr>
        <p:spPr>
          <a:xfrm flipV="1">
            <a:off x="9019691" y="4346253"/>
            <a:ext cx="0" cy="73873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60B6D744-976D-2DD8-2BF9-4F0DEA13478D}"/>
              </a:ext>
            </a:extLst>
          </p:cNvPr>
          <p:cNvCxnSpPr/>
          <p:nvPr/>
        </p:nvCxnSpPr>
        <p:spPr>
          <a:xfrm flipV="1">
            <a:off x="9472080" y="4346254"/>
            <a:ext cx="0" cy="73873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65229B80-D294-0242-65AA-205C183B0959}"/>
              </a:ext>
            </a:extLst>
          </p:cNvPr>
          <p:cNvCxnSpPr/>
          <p:nvPr/>
        </p:nvCxnSpPr>
        <p:spPr>
          <a:xfrm flipV="1">
            <a:off x="9932486" y="4346253"/>
            <a:ext cx="0" cy="73873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274B152D-0A26-A3D9-3953-9C05B0C9DFFD}"/>
              </a:ext>
            </a:extLst>
          </p:cNvPr>
          <p:cNvCxnSpPr/>
          <p:nvPr/>
        </p:nvCxnSpPr>
        <p:spPr>
          <a:xfrm flipV="1">
            <a:off x="10386482" y="2760912"/>
            <a:ext cx="0" cy="738739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6234E5AF-F981-9642-77B6-8CFEF72AF68A}"/>
              </a:ext>
            </a:extLst>
          </p:cNvPr>
          <p:cNvCxnSpPr/>
          <p:nvPr/>
        </p:nvCxnSpPr>
        <p:spPr>
          <a:xfrm>
            <a:off x="4675062" y="2314540"/>
            <a:ext cx="0" cy="164592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AF4A6F23-4D40-5173-0B6E-38770D1C15C8}"/>
              </a:ext>
            </a:extLst>
          </p:cNvPr>
          <p:cNvCxnSpPr/>
          <p:nvPr/>
        </p:nvCxnSpPr>
        <p:spPr>
          <a:xfrm>
            <a:off x="7407032" y="2236335"/>
            <a:ext cx="0" cy="164592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3510865C-3289-44DF-26A1-FE9179675BF1}"/>
              </a:ext>
            </a:extLst>
          </p:cNvPr>
          <p:cNvCxnSpPr/>
          <p:nvPr/>
        </p:nvCxnSpPr>
        <p:spPr>
          <a:xfrm>
            <a:off x="10139003" y="2236335"/>
            <a:ext cx="0" cy="164592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Arrow: Left-Right 47">
            <a:extLst>
              <a:ext uri="{FF2B5EF4-FFF2-40B4-BE49-F238E27FC236}">
                <a16:creationId xmlns:a16="http://schemas.microsoft.com/office/drawing/2014/main" id="{E100E62C-40E5-605C-194D-4B41DCCD53C5}"/>
              </a:ext>
            </a:extLst>
          </p:cNvPr>
          <p:cNvSpPr/>
          <p:nvPr/>
        </p:nvSpPr>
        <p:spPr>
          <a:xfrm>
            <a:off x="5319956" y="2496948"/>
            <a:ext cx="528805" cy="13473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7EF8C0B-E489-AACC-F76E-0F8073F6455C}"/>
              </a:ext>
            </a:extLst>
          </p:cNvPr>
          <p:cNvSpPr txBox="1"/>
          <p:nvPr/>
        </p:nvSpPr>
        <p:spPr>
          <a:xfrm>
            <a:off x="5162390" y="2036615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15kHz</a:t>
            </a:r>
          </a:p>
        </p:txBody>
      </p:sp>
      <p:sp>
        <p:nvSpPr>
          <p:cNvPr id="50" name="Arrow: Left-Right 49">
            <a:extLst>
              <a:ext uri="{FF2B5EF4-FFF2-40B4-BE49-F238E27FC236}">
                <a16:creationId xmlns:a16="http://schemas.microsoft.com/office/drawing/2014/main" id="{A9CFA64B-1576-6703-9690-F3229A177592}"/>
              </a:ext>
            </a:extLst>
          </p:cNvPr>
          <p:cNvSpPr/>
          <p:nvPr/>
        </p:nvSpPr>
        <p:spPr>
          <a:xfrm>
            <a:off x="4902279" y="1754395"/>
            <a:ext cx="5030207" cy="13932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1AFF367-8565-288D-B91C-52406886671D}"/>
              </a:ext>
            </a:extLst>
          </p:cNvPr>
          <p:cNvSpPr txBox="1"/>
          <p:nvPr/>
        </p:nvSpPr>
        <p:spPr>
          <a:xfrm>
            <a:off x="6200837" y="1398421"/>
            <a:ext cx="2699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WUS allocation: 180kHz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EA4FE7E-3597-5C16-80CF-E771E95C5978}"/>
              </a:ext>
            </a:extLst>
          </p:cNvPr>
          <p:cNvSpPr txBox="1"/>
          <p:nvPr/>
        </p:nvSpPr>
        <p:spPr>
          <a:xfrm>
            <a:off x="2601415" y="2945615"/>
            <a:ext cx="1166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Symbol 1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6ACB3829-EFBB-C1BC-03FC-6B52FD1DB675}"/>
              </a:ext>
            </a:extLst>
          </p:cNvPr>
          <p:cNvCxnSpPr/>
          <p:nvPr/>
        </p:nvCxnSpPr>
        <p:spPr>
          <a:xfrm flipV="1">
            <a:off x="4441865" y="4346256"/>
            <a:ext cx="0" cy="738739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9CDA02B7-A100-DCAC-908B-EB98D3ED17F5}"/>
              </a:ext>
            </a:extLst>
          </p:cNvPr>
          <p:cNvCxnSpPr>
            <a:cxnSpLocks/>
          </p:cNvCxnSpPr>
          <p:nvPr/>
        </p:nvCxnSpPr>
        <p:spPr>
          <a:xfrm>
            <a:off x="4030169" y="5077774"/>
            <a:ext cx="6853187" cy="72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CB034FA6-1913-512D-4E76-84BF99325590}"/>
              </a:ext>
            </a:extLst>
          </p:cNvPr>
          <p:cNvCxnSpPr/>
          <p:nvPr/>
        </p:nvCxnSpPr>
        <p:spPr>
          <a:xfrm flipV="1">
            <a:off x="10386482" y="4339035"/>
            <a:ext cx="0" cy="738739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EB5A0A49-A95C-B100-98C9-21E0A3C01A8C}"/>
              </a:ext>
            </a:extLst>
          </p:cNvPr>
          <p:cNvCxnSpPr/>
          <p:nvPr/>
        </p:nvCxnSpPr>
        <p:spPr>
          <a:xfrm>
            <a:off x="4675062" y="3892663"/>
            <a:ext cx="0" cy="164592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1E4E1D0B-7D41-5F34-B2E8-EF588544194C}"/>
              </a:ext>
            </a:extLst>
          </p:cNvPr>
          <p:cNvCxnSpPr/>
          <p:nvPr/>
        </p:nvCxnSpPr>
        <p:spPr>
          <a:xfrm>
            <a:off x="7407032" y="3814458"/>
            <a:ext cx="0" cy="164592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B1E1F310-1639-AEA8-998F-B9191266F634}"/>
              </a:ext>
            </a:extLst>
          </p:cNvPr>
          <p:cNvCxnSpPr/>
          <p:nvPr/>
        </p:nvCxnSpPr>
        <p:spPr>
          <a:xfrm>
            <a:off x="10139003" y="3814458"/>
            <a:ext cx="0" cy="164592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CDFA7EE7-C679-1FF5-8479-F6B7E2F956C7}"/>
              </a:ext>
            </a:extLst>
          </p:cNvPr>
          <p:cNvSpPr txBox="1"/>
          <p:nvPr/>
        </p:nvSpPr>
        <p:spPr>
          <a:xfrm>
            <a:off x="2601415" y="4523738"/>
            <a:ext cx="1166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Symbol 0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D5B599A1-5800-0947-1EEC-72F37019FC96}"/>
              </a:ext>
            </a:extLst>
          </p:cNvPr>
          <p:cNvSpPr txBox="1"/>
          <p:nvPr/>
        </p:nvSpPr>
        <p:spPr>
          <a:xfrm>
            <a:off x="5104447" y="4620576"/>
            <a:ext cx="1834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Null subcarriers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4C55D3-C047-DCC3-749F-850389ACCDDB}"/>
              </a:ext>
            </a:extLst>
          </p:cNvPr>
          <p:cNvSpPr txBox="1"/>
          <p:nvPr/>
        </p:nvSpPr>
        <p:spPr>
          <a:xfrm>
            <a:off x="7982896" y="3031069"/>
            <a:ext cx="1834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Null subcarriers</a:t>
            </a:r>
          </a:p>
        </p:txBody>
      </p:sp>
    </p:spTree>
    <p:extLst>
      <p:ext uri="{BB962C8B-B14F-4D97-AF65-F5344CB8AC3E}">
        <p14:creationId xmlns:p14="http://schemas.microsoft.com/office/powerpoint/2010/main" val="37875921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F9F0D2-D90D-BCB6-593F-300A79774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Frequency Planning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ED780C-8842-858F-7BFE-E9E4A04AEEDC}"/>
              </a:ext>
            </a:extLst>
          </p:cNvPr>
          <p:cNvSpPr txBox="1"/>
          <p:nvPr/>
        </p:nvSpPr>
        <p:spPr>
          <a:xfrm>
            <a:off x="899429" y="1639390"/>
            <a:ext cx="2635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FSK with guard bands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88DA974-7E03-BD6B-E767-308A27CE1260}"/>
              </a:ext>
            </a:extLst>
          </p:cNvPr>
          <p:cNvCxnSpPr/>
          <p:nvPr/>
        </p:nvCxnSpPr>
        <p:spPr>
          <a:xfrm flipV="1">
            <a:off x="4441865" y="2768133"/>
            <a:ext cx="0" cy="738739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94C961A-2398-6200-88C9-A22054D23755}"/>
              </a:ext>
            </a:extLst>
          </p:cNvPr>
          <p:cNvCxnSpPr>
            <a:cxnSpLocks/>
          </p:cNvCxnSpPr>
          <p:nvPr/>
        </p:nvCxnSpPr>
        <p:spPr>
          <a:xfrm>
            <a:off x="4030169" y="3499651"/>
            <a:ext cx="6853187" cy="72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CAAD582-9E67-B612-4CEB-D0AF7904C4E5}"/>
              </a:ext>
            </a:extLst>
          </p:cNvPr>
          <p:cNvCxnSpPr/>
          <p:nvPr/>
        </p:nvCxnSpPr>
        <p:spPr>
          <a:xfrm flipV="1">
            <a:off x="5815068" y="2768132"/>
            <a:ext cx="0" cy="73873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4EF6F0E-C7DE-A06A-AD5D-9346A061CDEE}"/>
              </a:ext>
            </a:extLst>
          </p:cNvPr>
          <p:cNvCxnSpPr/>
          <p:nvPr/>
        </p:nvCxnSpPr>
        <p:spPr>
          <a:xfrm flipV="1">
            <a:off x="6275474" y="2768131"/>
            <a:ext cx="0" cy="73873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274B152D-0A26-A3D9-3953-9C05B0C9DFFD}"/>
              </a:ext>
            </a:extLst>
          </p:cNvPr>
          <p:cNvCxnSpPr/>
          <p:nvPr/>
        </p:nvCxnSpPr>
        <p:spPr>
          <a:xfrm flipV="1">
            <a:off x="10386482" y="2760912"/>
            <a:ext cx="0" cy="738739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6234E5AF-F981-9642-77B6-8CFEF72AF68A}"/>
              </a:ext>
            </a:extLst>
          </p:cNvPr>
          <p:cNvCxnSpPr/>
          <p:nvPr/>
        </p:nvCxnSpPr>
        <p:spPr>
          <a:xfrm>
            <a:off x="4675062" y="2314540"/>
            <a:ext cx="0" cy="164592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AF4A6F23-4D40-5173-0B6E-38770D1C15C8}"/>
              </a:ext>
            </a:extLst>
          </p:cNvPr>
          <p:cNvCxnSpPr/>
          <p:nvPr/>
        </p:nvCxnSpPr>
        <p:spPr>
          <a:xfrm>
            <a:off x="7407032" y="2236335"/>
            <a:ext cx="0" cy="164592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3510865C-3289-44DF-26A1-FE9179675BF1}"/>
              </a:ext>
            </a:extLst>
          </p:cNvPr>
          <p:cNvCxnSpPr/>
          <p:nvPr/>
        </p:nvCxnSpPr>
        <p:spPr>
          <a:xfrm>
            <a:off x="10139003" y="2236335"/>
            <a:ext cx="0" cy="164592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Arrow: Left-Right 47">
            <a:extLst>
              <a:ext uri="{FF2B5EF4-FFF2-40B4-BE49-F238E27FC236}">
                <a16:creationId xmlns:a16="http://schemas.microsoft.com/office/drawing/2014/main" id="{E100E62C-40E5-605C-194D-4B41DCCD53C5}"/>
              </a:ext>
            </a:extLst>
          </p:cNvPr>
          <p:cNvSpPr/>
          <p:nvPr/>
        </p:nvSpPr>
        <p:spPr>
          <a:xfrm>
            <a:off x="5793650" y="2496948"/>
            <a:ext cx="528805" cy="13473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7EF8C0B-E489-AACC-F76E-0F8073F6455C}"/>
              </a:ext>
            </a:extLst>
          </p:cNvPr>
          <p:cNvSpPr txBox="1"/>
          <p:nvPr/>
        </p:nvSpPr>
        <p:spPr>
          <a:xfrm>
            <a:off x="5636084" y="2036615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15kHz</a:t>
            </a:r>
          </a:p>
        </p:txBody>
      </p:sp>
      <p:sp>
        <p:nvSpPr>
          <p:cNvPr id="50" name="Arrow: Left-Right 49">
            <a:extLst>
              <a:ext uri="{FF2B5EF4-FFF2-40B4-BE49-F238E27FC236}">
                <a16:creationId xmlns:a16="http://schemas.microsoft.com/office/drawing/2014/main" id="{A9CFA64B-1576-6703-9690-F3229A177592}"/>
              </a:ext>
            </a:extLst>
          </p:cNvPr>
          <p:cNvSpPr/>
          <p:nvPr/>
        </p:nvSpPr>
        <p:spPr>
          <a:xfrm>
            <a:off x="4902279" y="1754395"/>
            <a:ext cx="5030207" cy="13932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1AFF367-8565-288D-B91C-52406886671D}"/>
              </a:ext>
            </a:extLst>
          </p:cNvPr>
          <p:cNvSpPr txBox="1"/>
          <p:nvPr/>
        </p:nvSpPr>
        <p:spPr>
          <a:xfrm>
            <a:off x="6200837" y="1398421"/>
            <a:ext cx="2699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WUS allocation: 180kHz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EA4FE7E-3597-5C16-80CF-E771E95C5978}"/>
              </a:ext>
            </a:extLst>
          </p:cNvPr>
          <p:cNvSpPr txBox="1"/>
          <p:nvPr/>
        </p:nvSpPr>
        <p:spPr>
          <a:xfrm>
            <a:off x="2601415" y="2945615"/>
            <a:ext cx="1166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Symbol 1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6ACB3829-EFBB-C1BC-03FC-6B52FD1DB675}"/>
              </a:ext>
            </a:extLst>
          </p:cNvPr>
          <p:cNvCxnSpPr/>
          <p:nvPr/>
        </p:nvCxnSpPr>
        <p:spPr>
          <a:xfrm flipV="1">
            <a:off x="4441865" y="4346256"/>
            <a:ext cx="0" cy="738739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9CDA02B7-A100-DCAC-908B-EB98D3ED17F5}"/>
              </a:ext>
            </a:extLst>
          </p:cNvPr>
          <p:cNvCxnSpPr>
            <a:cxnSpLocks/>
          </p:cNvCxnSpPr>
          <p:nvPr/>
        </p:nvCxnSpPr>
        <p:spPr>
          <a:xfrm>
            <a:off x="4030169" y="5077774"/>
            <a:ext cx="6853187" cy="72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CB034FA6-1913-512D-4E76-84BF99325590}"/>
              </a:ext>
            </a:extLst>
          </p:cNvPr>
          <p:cNvCxnSpPr/>
          <p:nvPr/>
        </p:nvCxnSpPr>
        <p:spPr>
          <a:xfrm flipV="1">
            <a:off x="10386482" y="4339035"/>
            <a:ext cx="0" cy="738739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EB5A0A49-A95C-B100-98C9-21E0A3C01A8C}"/>
              </a:ext>
            </a:extLst>
          </p:cNvPr>
          <p:cNvCxnSpPr/>
          <p:nvPr/>
        </p:nvCxnSpPr>
        <p:spPr>
          <a:xfrm>
            <a:off x="4675062" y="3892663"/>
            <a:ext cx="0" cy="164592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1E4E1D0B-7D41-5F34-B2E8-EF588544194C}"/>
              </a:ext>
            </a:extLst>
          </p:cNvPr>
          <p:cNvCxnSpPr/>
          <p:nvPr/>
        </p:nvCxnSpPr>
        <p:spPr>
          <a:xfrm>
            <a:off x="7407032" y="3814458"/>
            <a:ext cx="0" cy="164592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B1E1F310-1639-AEA8-998F-B9191266F634}"/>
              </a:ext>
            </a:extLst>
          </p:cNvPr>
          <p:cNvCxnSpPr/>
          <p:nvPr/>
        </p:nvCxnSpPr>
        <p:spPr>
          <a:xfrm>
            <a:off x="10139003" y="3814458"/>
            <a:ext cx="0" cy="164592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CDFA7EE7-C679-1FF5-8479-F6B7E2F956C7}"/>
              </a:ext>
            </a:extLst>
          </p:cNvPr>
          <p:cNvSpPr txBox="1"/>
          <p:nvPr/>
        </p:nvSpPr>
        <p:spPr>
          <a:xfrm>
            <a:off x="2601415" y="4523738"/>
            <a:ext cx="1166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Symbol 0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DFBA51C-1EF2-55C6-578F-A320671B02A6}"/>
              </a:ext>
            </a:extLst>
          </p:cNvPr>
          <p:cNvCxnSpPr/>
          <p:nvPr/>
        </p:nvCxnSpPr>
        <p:spPr>
          <a:xfrm flipV="1">
            <a:off x="8559285" y="4335425"/>
            <a:ext cx="0" cy="73873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77B2D6F-BABA-8D72-4087-4BBD2D2E9FA2}"/>
              </a:ext>
            </a:extLst>
          </p:cNvPr>
          <p:cNvCxnSpPr/>
          <p:nvPr/>
        </p:nvCxnSpPr>
        <p:spPr>
          <a:xfrm flipV="1">
            <a:off x="9019691" y="4335424"/>
            <a:ext cx="0" cy="73873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82270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33497EE-9937-0AF6-F8A2-88F8D5B05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E4D504-CC7A-04F3-EE99-33CA7C77D6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Proposal 1:</a:t>
            </a:r>
            <a:r>
              <a:rPr lang="en-US" dirty="0"/>
              <a:t> use Manchester encoding with OOK.</a:t>
            </a:r>
          </a:p>
          <a:p>
            <a:r>
              <a:rPr lang="en-US" b="1" dirty="0"/>
              <a:t>Proposal 2:</a:t>
            </a:r>
            <a:r>
              <a:rPr lang="en-US" dirty="0"/>
              <a:t> use wideband OOK that modulates all subcarriers in the allocated resource with OOK</a:t>
            </a:r>
          </a:p>
        </p:txBody>
      </p:sp>
    </p:spTree>
    <p:extLst>
      <p:ext uri="{BB962C8B-B14F-4D97-AF65-F5344CB8AC3E}">
        <p14:creationId xmlns:p14="http://schemas.microsoft.com/office/powerpoint/2010/main" val="4281878617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Everactive">
      <a:dk1>
        <a:srgbClr val="0D0D3D"/>
      </a:dk1>
      <a:lt1>
        <a:srgbClr val="FFFFFF"/>
      </a:lt1>
      <a:dk2>
        <a:srgbClr val="44546A"/>
      </a:dk2>
      <a:lt2>
        <a:srgbClr val="E7E6E6"/>
      </a:lt2>
      <a:accent1>
        <a:srgbClr val="14E067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101770</TotalTime>
  <Words>172</Words>
  <Application>Microsoft Office PowerPoint</Application>
  <PresentationFormat>Widescreen</PresentationFormat>
  <Paragraphs>43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Avenir Next LT Pro</vt:lpstr>
      <vt:lpstr>Calibri</vt:lpstr>
      <vt:lpstr>Segoe UI</vt:lpstr>
      <vt:lpstr>Wingdings</vt:lpstr>
      <vt:lpstr>Custom Design</vt:lpstr>
      <vt:lpstr>L1 WUS Considerations</vt:lpstr>
      <vt:lpstr>WUS Signaling for LP-WUR</vt:lpstr>
      <vt:lpstr>Frequency Planning</vt:lpstr>
      <vt:lpstr>Frequency Planning</vt:lpstr>
      <vt:lpstr>Frequency Planning</vt:lpstr>
      <vt:lpstr>Frequency Planning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</dc:creator>
  <cp:lastModifiedBy>Wentzloff, David</cp:lastModifiedBy>
  <cp:revision>1135</cp:revision>
  <dcterms:created xsi:type="dcterms:W3CDTF">2019-04-11T00:38:57Z</dcterms:created>
  <dcterms:modified xsi:type="dcterms:W3CDTF">2022-11-07T00:58:30Z</dcterms:modified>
</cp:coreProperties>
</file>