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282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63" autoAdjust="0"/>
    <p:restoredTop sz="94819" autoAdjust="0"/>
  </p:normalViewPr>
  <p:slideViewPr>
    <p:cSldViewPr>
      <p:cViewPr varScale="1">
        <p:scale>
          <a:sx n="105" d="100"/>
          <a:sy n="105" d="100"/>
        </p:scale>
        <p:origin x="142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1E0E6A1C-38C2-187B-F40E-D1DC29399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41" y="1267780"/>
            <a:ext cx="8925318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9ADDFE7D-680D-ACFC-D4EA-1F4C0B7CE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815500-DA0A-EFC5-890F-9FD81E31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3F3AA2-A56D-0E9E-1D71-E2512FB49A81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9C397811-9899-2B61-D94F-6348A9FA2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09AFBB8F-D377-1E82-A8C7-6440D3C35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DEFA898-1AF2-951A-D769-B15E9DC8A2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732779"/>
              </p:ext>
            </p:extLst>
          </p:nvPr>
        </p:nvGraphicFramePr>
        <p:xfrm>
          <a:off x="107504" y="1124744"/>
          <a:ext cx="8928988" cy="5714454"/>
        </p:xfrm>
        <a:graphic>
          <a:graphicData uri="http://schemas.openxmlformats.org/drawingml/2006/table">
            <a:tbl>
              <a:tblPr firstRow="1" firstCol="1" bandRow="1"/>
              <a:tblGrid>
                <a:gridCol w="557118">
                  <a:extLst>
                    <a:ext uri="{9D8B030D-6E8A-4147-A177-3AD203B41FA5}">
                      <a16:colId xmlns:a16="http://schemas.microsoft.com/office/drawing/2014/main" val="2482741569"/>
                    </a:ext>
                  </a:extLst>
                </a:gridCol>
                <a:gridCol w="835966">
                  <a:extLst>
                    <a:ext uri="{9D8B030D-6E8A-4147-A177-3AD203B41FA5}">
                      <a16:colId xmlns:a16="http://schemas.microsoft.com/office/drawing/2014/main" val="2396470317"/>
                    </a:ext>
                  </a:extLst>
                </a:gridCol>
                <a:gridCol w="836548">
                  <a:extLst>
                    <a:ext uri="{9D8B030D-6E8A-4147-A177-3AD203B41FA5}">
                      <a16:colId xmlns:a16="http://schemas.microsoft.com/office/drawing/2014/main" val="3649275351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2642172394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2794896347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1494942653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3108951627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2215696512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3378044122"/>
                    </a:ext>
                  </a:extLst>
                </a:gridCol>
                <a:gridCol w="837130">
                  <a:extLst>
                    <a:ext uri="{9D8B030D-6E8A-4147-A177-3AD203B41FA5}">
                      <a16:colId xmlns:a16="http://schemas.microsoft.com/office/drawing/2014/main" val="1120497426"/>
                    </a:ext>
                  </a:extLst>
                </a:gridCol>
                <a:gridCol w="837709">
                  <a:extLst>
                    <a:ext uri="{9D8B030D-6E8A-4147-A177-3AD203B41FA5}">
                      <a16:colId xmlns:a16="http://schemas.microsoft.com/office/drawing/2014/main" val="3025780555"/>
                    </a:ext>
                  </a:extLst>
                </a:gridCol>
              </a:tblGrid>
              <a:tr h="2211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991636"/>
                  </a:ext>
                </a:extLst>
              </a:tr>
              <a:tr h="6014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Complexity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047486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eRedcap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9.6.1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8.8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074268"/>
                  </a:ext>
                </a:extLst>
              </a:tr>
              <a:tr h="18935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599170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eRedcap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9.6.2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9.2.4, 9.2.3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581033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AI/ML(9.2.1, 9.2.2) 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787493"/>
                  </a:ext>
                </a:extLst>
              </a:tr>
              <a:tr h="18935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02092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375834"/>
                  </a:ext>
                </a:extLst>
              </a:tr>
              <a:tr h="54306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impact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9.2.3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679301"/>
                  </a:ext>
                </a:extLst>
              </a:tr>
              <a:tr h="189358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003284"/>
                  </a:ext>
                </a:extLst>
              </a:tr>
              <a:tr h="53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9.2.4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5158882"/>
                  </a:ext>
                </a:extLst>
              </a:tr>
              <a:tr h="66514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697217"/>
                  </a:ext>
                </a:extLst>
              </a:tr>
              <a:tr h="18935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726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324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4303</TotalTime>
  <Words>238</Words>
  <Application>Microsoft Office PowerPoint</Application>
  <PresentationFormat>全屏显示(4:3)</PresentationFormat>
  <Paragraphs>102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Malgun Gothic</vt:lpstr>
      <vt:lpstr>等线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156</cp:revision>
  <dcterms:created xsi:type="dcterms:W3CDTF">2013-11-22T10:39:44Z</dcterms:created>
  <dcterms:modified xsi:type="dcterms:W3CDTF">2022-08-24T16:12:39Z</dcterms:modified>
</cp:coreProperties>
</file>