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9" r:id="rId2"/>
    <p:sldId id="281" r:id="rId3"/>
    <p:sldId id="282" r:id="rId4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63" autoAdjust="0"/>
    <p:restoredTop sz="94819" autoAdjust="0"/>
  </p:normalViewPr>
  <p:slideViewPr>
    <p:cSldViewPr>
      <p:cViewPr>
        <p:scale>
          <a:sx n="100" d="100"/>
          <a:sy n="100" d="100"/>
        </p:scale>
        <p:origin x="150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2022-08-23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2022-08-23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RAN#110 Online 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8C9EDC2-EB96-C8B8-56BC-88C64D45C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5069"/>
            <a:ext cx="9144000" cy="454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58FAC828-C9EF-6FC9-C08F-68A9D779964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Online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54EA68F8-70F4-FD7B-E112-38BFEACE7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96752"/>
            <a:ext cx="8925318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9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9ADDFE7D-680D-ACFC-D4EA-1F4C0B7CE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B815500-DA0A-EFC5-890F-9FD81E31D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6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3F3AA2-A56D-0E9E-1D71-E2512FB49A81}"/>
              </a:ext>
            </a:extLst>
          </p:cNvPr>
          <p:cNvSpPr txBox="1"/>
          <p:nvPr/>
        </p:nvSpPr>
        <p:spPr>
          <a:xfrm>
            <a:off x="107504" y="110210"/>
            <a:ext cx="6868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RAN1#110 Offline Session Schedule</a:t>
            </a:r>
            <a:endParaRPr lang="zh-CN" altLang="en-US" sz="2400" dirty="0"/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11EA4AEC-3EA0-DDCD-41FC-E93037D843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345478"/>
              </p:ext>
            </p:extLst>
          </p:nvPr>
        </p:nvGraphicFramePr>
        <p:xfrm>
          <a:off x="107504" y="1124743"/>
          <a:ext cx="9036498" cy="5740196"/>
        </p:xfrm>
        <a:graphic>
          <a:graphicData uri="http://schemas.openxmlformats.org/drawingml/2006/table">
            <a:tbl>
              <a:tblPr firstRow="1" firstCol="1" bandRow="1"/>
              <a:tblGrid>
                <a:gridCol w="563826">
                  <a:extLst>
                    <a:ext uri="{9D8B030D-6E8A-4147-A177-3AD203B41FA5}">
                      <a16:colId xmlns:a16="http://schemas.microsoft.com/office/drawing/2014/main" val="3922023199"/>
                    </a:ext>
                  </a:extLst>
                </a:gridCol>
                <a:gridCol w="846032">
                  <a:extLst>
                    <a:ext uri="{9D8B030D-6E8A-4147-A177-3AD203B41FA5}">
                      <a16:colId xmlns:a16="http://schemas.microsoft.com/office/drawing/2014/main" val="3869727578"/>
                    </a:ext>
                  </a:extLst>
                </a:gridCol>
                <a:gridCol w="846620">
                  <a:extLst>
                    <a:ext uri="{9D8B030D-6E8A-4147-A177-3AD203B41FA5}">
                      <a16:colId xmlns:a16="http://schemas.microsoft.com/office/drawing/2014/main" val="3432533436"/>
                    </a:ext>
                  </a:extLst>
                </a:gridCol>
                <a:gridCol w="847209">
                  <a:extLst>
                    <a:ext uri="{9D8B030D-6E8A-4147-A177-3AD203B41FA5}">
                      <a16:colId xmlns:a16="http://schemas.microsoft.com/office/drawing/2014/main" val="3716568342"/>
                    </a:ext>
                  </a:extLst>
                </a:gridCol>
                <a:gridCol w="847796">
                  <a:extLst>
                    <a:ext uri="{9D8B030D-6E8A-4147-A177-3AD203B41FA5}">
                      <a16:colId xmlns:a16="http://schemas.microsoft.com/office/drawing/2014/main" val="437552260"/>
                    </a:ext>
                  </a:extLst>
                </a:gridCol>
                <a:gridCol w="847209">
                  <a:extLst>
                    <a:ext uri="{9D8B030D-6E8A-4147-A177-3AD203B41FA5}">
                      <a16:colId xmlns:a16="http://schemas.microsoft.com/office/drawing/2014/main" val="515985088"/>
                    </a:ext>
                  </a:extLst>
                </a:gridCol>
                <a:gridCol w="847796">
                  <a:extLst>
                    <a:ext uri="{9D8B030D-6E8A-4147-A177-3AD203B41FA5}">
                      <a16:colId xmlns:a16="http://schemas.microsoft.com/office/drawing/2014/main" val="68582860"/>
                    </a:ext>
                  </a:extLst>
                </a:gridCol>
                <a:gridCol w="847209">
                  <a:extLst>
                    <a:ext uri="{9D8B030D-6E8A-4147-A177-3AD203B41FA5}">
                      <a16:colId xmlns:a16="http://schemas.microsoft.com/office/drawing/2014/main" val="1527781860"/>
                    </a:ext>
                  </a:extLst>
                </a:gridCol>
                <a:gridCol w="847796">
                  <a:extLst>
                    <a:ext uri="{9D8B030D-6E8A-4147-A177-3AD203B41FA5}">
                      <a16:colId xmlns:a16="http://schemas.microsoft.com/office/drawing/2014/main" val="288804978"/>
                    </a:ext>
                  </a:extLst>
                </a:gridCol>
                <a:gridCol w="847209">
                  <a:extLst>
                    <a:ext uri="{9D8B030D-6E8A-4147-A177-3AD203B41FA5}">
                      <a16:colId xmlns:a16="http://schemas.microsoft.com/office/drawing/2014/main" val="488427756"/>
                    </a:ext>
                  </a:extLst>
                </a:gridCol>
                <a:gridCol w="847796">
                  <a:extLst>
                    <a:ext uri="{9D8B030D-6E8A-4147-A177-3AD203B41FA5}">
                      <a16:colId xmlns:a16="http://schemas.microsoft.com/office/drawing/2014/main" val="1639850521"/>
                    </a:ext>
                  </a:extLst>
                </a:gridCol>
              </a:tblGrid>
              <a:tr h="22152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517027"/>
                  </a:ext>
                </a:extLst>
              </a:tr>
              <a:tr h="7316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MC-Enh</a:t>
                      </a:r>
                      <a:b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</a:b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(60 min)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RPT (30 min)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Redcap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Complexity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37161"/>
                  </a:ext>
                </a:extLst>
              </a:tr>
              <a:tr h="5378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Duplex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</a:t>
                      </a:r>
                      <a:r>
                        <a:rPr lang="en-US" sz="11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eRedcap</a:t>
                      </a:r>
                      <a:endParaRPr lang="zh-CN" sz="11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9.6.1</a:t>
                      </a:r>
                      <a:endParaRPr lang="zh-CN" sz="11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144759"/>
                  </a:ext>
                </a:extLst>
              </a:tr>
              <a:tr h="189715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11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871925"/>
                  </a:ext>
                </a:extLst>
              </a:tr>
              <a:tr h="5378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 EnSav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eRedcap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9.6.2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9.2.4, 9.2.3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618424"/>
                  </a:ext>
                </a:extLst>
              </a:tr>
              <a:tr h="5378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XR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Repeater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Sidelink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AI/ML(9.2.1, 9.2.2) 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024172"/>
                  </a:ext>
                </a:extLst>
              </a:tr>
              <a:tr h="189715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7528870"/>
                  </a:ext>
                </a:extLst>
              </a:tr>
              <a:tr h="5378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15:30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R17 Coverage enhancement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Sidelink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IoT NTN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eIAB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892162"/>
                  </a:ext>
                </a:extLst>
              </a:tr>
              <a:tr h="5968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15:30 ~ 16:30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UE power saving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NR-NTN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DSS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Coverage impact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488866"/>
                  </a:ext>
                </a:extLst>
              </a:tr>
              <a:tr h="189715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16:30 ~ 17:00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677780"/>
                  </a:ext>
                </a:extLst>
              </a:tr>
              <a:tr h="5378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17:00 ~ 18:00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URLLC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MBS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347370"/>
                  </a:ext>
                </a:extLst>
              </a:tr>
              <a:tr h="66640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18:00 ~ 19:30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MIMO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DSS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AI/ML</a:t>
                      </a:r>
                      <a:endParaRPr lang="zh-CN" sz="11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9.2.1, 9.2.2</a:t>
                      </a:r>
                      <a:endParaRPr lang="zh-CN" sz="11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947315"/>
                  </a:ext>
                </a:extLst>
              </a:tr>
              <a:tr h="189715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19:30 – no exceptions</a:t>
                      </a:r>
                      <a:endParaRPr lang="zh-CN" sz="11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557" marR="4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0493327"/>
                  </a:ext>
                </a:extLst>
              </a:tr>
            </a:tbl>
          </a:graphicData>
        </a:graphic>
      </p:graphicFrame>
      <p:sp>
        <p:nvSpPr>
          <p:cNvPr id="11" name="텍스트 상자 2">
            <a:extLst>
              <a:ext uri="{FF2B5EF4-FFF2-40B4-BE49-F238E27FC236}">
                <a16:creationId xmlns:a16="http://schemas.microsoft.com/office/drawing/2014/main" id="{9C397811-9899-2B61-D94F-6348A9FA2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9340" y="727518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Guillaume 1&amp;2 (100)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09AFBB8F-D377-1E82-A8C7-6440D3C35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3328" y="727518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Spot (54)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324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3684</TotalTime>
  <Words>232</Words>
  <Application>Microsoft Office PowerPoint</Application>
  <PresentationFormat>全屏显示(4:3)</PresentationFormat>
  <Paragraphs>98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Malgun Gothic</vt:lpstr>
      <vt:lpstr>等线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155</cp:revision>
  <dcterms:created xsi:type="dcterms:W3CDTF">2013-11-22T10:39:44Z</dcterms:created>
  <dcterms:modified xsi:type="dcterms:W3CDTF">2022-08-23T22:03:07Z</dcterms:modified>
</cp:coreProperties>
</file>