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281" r:id="rId3"/>
    <p:sldId id="280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63" autoAdjust="0"/>
    <p:restoredTop sz="80723" autoAdjust="0"/>
  </p:normalViewPr>
  <p:slideViewPr>
    <p:cSldViewPr>
      <p:cViewPr varScale="1">
        <p:scale>
          <a:sx n="90" d="100"/>
          <a:sy n="90" d="100"/>
        </p:scale>
        <p:origin x="180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2022-08-23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2022-08-23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8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RAN#110 Online 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C9EDC2-EB96-C8B8-56BC-88C64D45C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5069"/>
            <a:ext cx="9144000" cy="454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58FAC828-C9EF-6FC9-C08F-68A9D779964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Online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54EA68F8-70F4-FD7B-E112-38BFEACE7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80" y="1124744"/>
            <a:ext cx="8925318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9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85F1D13-05DD-1D6D-1B84-45C7E62AD3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169900"/>
              </p:ext>
            </p:extLst>
          </p:nvPr>
        </p:nvGraphicFramePr>
        <p:xfrm>
          <a:off x="223698" y="1023315"/>
          <a:ext cx="8712967" cy="5795314"/>
        </p:xfrm>
        <a:graphic>
          <a:graphicData uri="http://schemas.openxmlformats.org/drawingml/2006/table">
            <a:tbl>
              <a:tblPr firstRow="1" firstCol="1" bandRow="1"/>
              <a:tblGrid>
                <a:gridCol w="543640">
                  <a:extLst>
                    <a:ext uri="{9D8B030D-6E8A-4147-A177-3AD203B41FA5}">
                      <a16:colId xmlns:a16="http://schemas.microsoft.com/office/drawing/2014/main" val="270478193"/>
                    </a:ext>
                  </a:extLst>
                </a:gridCol>
                <a:gridCol w="815742">
                  <a:extLst>
                    <a:ext uri="{9D8B030D-6E8A-4147-A177-3AD203B41FA5}">
                      <a16:colId xmlns:a16="http://schemas.microsoft.com/office/drawing/2014/main" val="788874927"/>
                    </a:ext>
                  </a:extLst>
                </a:gridCol>
                <a:gridCol w="816309">
                  <a:extLst>
                    <a:ext uri="{9D8B030D-6E8A-4147-A177-3AD203B41FA5}">
                      <a16:colId xmlns:a16="http://schemas.microsoft.com/office/drawing/2014/main" val="1726282961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3670839650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840675832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1688623202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3734587867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1570040531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3897016026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494406945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4229370803"/>
                    </a:ext>
                  </a:extLst>
                </a:gridCol>
              </a:tblGrid>
              <a:tr h="2388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346169"/>
                  </a:ext>
                </a:extLst>
              </a:tr>
              <a:tr h="64268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MC-Enh</a:t>
                      </a:r>
                      <a:b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(60 min)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RPT (30 min)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184730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Duplex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</a:t>
                      </a:r>
                      <a:r>
                        <a:rPr lang="en-US" sz="1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eRedcap</a:t>
                      </a:r>
                      <a:endParaRPr lang="en-US" sz="1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complexity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731041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4298127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 EnSav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</a:t>
                      </a:r>
                      <a:r>
                        <a:rPr lang="en-US" altLang="zh-CN" sz="1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eRedcap</a:t>
                      </a:r>
                      <a:endParaRPr lang="en-US" altLang="zh-CN" sz="1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Coverage impact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478370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XR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Repeater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Sidelink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AI/ML(9.2.1, 9.2.2)</a:t>
                      </a:r>
                      <a:r>
                        <a:rPr lang="en-US" altLang="zh-CN" sz="1000" kern="1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endParaRPr lang="zh-CN" alt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880393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707107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R17 Coverage enhancement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Sidelink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IoT NTN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eIAB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2432125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15:30 ~ 16:30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UE power saving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NR-NTN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DSS</a:t>
                      </a:r>
                      <a:endParaRPr lang="zh-CN" sz="1000" b="1" kern="100" dirty="0"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044965"/>
                  </a:ext>
                </a:extLst>
              </a:tr>
              <a:tr h="204599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16:30 ~ 17:00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874211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URLLC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MBS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08035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DSS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297081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373908"/>
                  </a:ext>
                </a:extLst>
              </a:tr>
            </a:tbl>
          </a:graphicData>
        </a:graphic>
      </p:graphicFrame>
      <p:sp>
        <p:nvSpPr>
          <p:cNvPr id="11" name="텍스트 상자 2">
            <a:extLst>
              <a:ext uri="{FF2B5EF4-FFF2-40B4-BE49-F238E27FC236}">
                <a16:creationId xmlns:a16="http://schemas.microsoft.com/office/drawing/2014/main" id="{DDA13523-C304-1469-C2C2-1C1BFB8F6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9340" y="727518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Guillaume 1&amp;2 (100)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4979C372-A166-FA51-0BAF-7B736BB4C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3328" y="727518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Spot (54)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E141817-E161-4501-46CE-A8194905A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776385D4-5E9C-2DC4-C048-79F076795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6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28193B8-433A-1441-F1E1-C60D87CCFE8D}"/>
              </a:ext>
            </a:extLst>
          </p:cNvPr>
          <p:cNvSpPr txBox="1"/>
          <p:nvPr/>
        </p:nvSpPr>
        <p:spPr>
          <a:xfrm>
            <a:off x="107504" y="110210"/>
            <a:ext cx="686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RAN1#110 Offline Session Schedule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84894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</TotalTime>
  <Words>217</Words>
  <Application>Microsoft Office PowerPoint</Application>
  <PresentationFormat>全屏显示(4:3)</PresentationFormat>
  <Paragraphs>95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152</cp:revision>
  <dcterms:created xsi:type="dcterms:W3CDTF">2013-11-22T10:39:44Z</dcterms:created>
  <dcterms:modified xsi:type="dcterms:W3CDTF">2022-08-22T21:29:59Z</dcterms:modified>
</cp:coreProperties>
</file>