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436EEA80-681B-44C5-9B48-9BFD3D38195F}"/>
    <pc:docChg chg="undo custSel modSld">
      <pc:chgData name="Kim Younsun" userId="ef4cf3407976d3f2" providerId="LiveId" clId="{436EEA80-681B-44C5-9B48-9BFD3D38195F}" dt="2022-01-20T12:28:13.619" v="36" actId="20577"/>
      <pc:docMkLst>
        <pc:docMk/>
      </pc:docMkLst>
      <pc:sldChg chg="modSp mod">
        <pc:chgData name="Kim Younsun" userId="ef4cf3407976d3f2" providerId="LiveId" clId="{436EEA80-681B-44C5-9B48-9BFD3D38195F}" dt="2022-01-20T12:28:13.619" v="36" actId="20577"/>
        <pc:sldMkLst>
          <pc:docMk/>
          <pc:sldMk cId="730947628" sldId="335"/>
        </pc:sldMkLst>
        <pc:spChg chg="mod">
          <ac:chgData name="Kim Younsun" userId="ef4cf3407976d3f2" providerId="LiveId" clId="{436EEA80-681B-44C5-9B48-9BFD3D38195F}" dt="2022-01-20T12:27:49.735" v="6" actId="6549"/>
          <ac:spMkLst>
            <pc:docMk/>
            <pc:sldMk cId="730947628" sldId="335"/>
            <ac:spMk id="19" creationId="{1C0FC4E9-5575-4593-9417-9CA4D209A0E3}"/>
          </ac:spMkLst>
        </pc:spChg>
        <pc:spChg chg="mod">
          <ac:chgData name="Kim Younsun" userId="ef4cf3407976d3f2" providerId="LiveId" clId="{436EEA80-681B-44C5-9B48-9BFD3D38195F}" dt="2022-01-20T12:28:13.619" v="36" actId="20577"/>
          <ac:spMkLst>
            <pc:docMk/>
            <pc:sldMk cId="730947628" sldId="335"/>
            <ac:spMk id="20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(Jan 17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SL: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PowS</a:t>
            </a:r>
            <a:r>
              <a:rPr lang="en-US" altLang="ja-JP" sz="1200" b="1" dirty="0"/>
              <a:t>: 60min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URLLC: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CovEnh</a:t>
            </a:r>
            <a:r>
              <a:rPr lang="en-US" altLang="ja-JP" sz="1200" b="1" dirty="0"/>
              <a:t>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MBS: 40min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60GHz: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ePos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55405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(Jan 24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Detailed Schedule for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Week 1 (Jan 17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~ Jan 21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1)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2)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>
                <a:cs typeface="Arial" panose="020B0604020202020204" pitchFamily="34" charset="0"/>
              </a:rPr>
              <a:t>IIoT</a:t>
            </a:r>
            <a:r>
              <a:rPr lang="en-US" altLang="ja-JP" sz="1400" b="1" dirty="0">
                <a:cs typeface="Arial" panose="020B0604020202020204" pitchFamily="34" charset="0"/>
              </a:rPr>
              <a:t>/</a:t>
            </a:r>
            <a:r>
              <a:rPr lang="en-US" altLang="ja-JP" sz="1400" b="1" dirty="0" err="1"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1)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>
              <a:cs typeface="Arial" panose="020B0604020202020204" pitchFamily="34" charset="0"/>
            </a:endParaRPr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2)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</p:spTree>
    <p:extLst>
      <p:ext uri="{BB962C8B-B14F-4D97-AF65-F5344CB8AC3E}">
        <p14:creationId xmlns:p14="http://schemas.microsoft.com/office/powerpoint/2010/main" val="730947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 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Week 2 (Jan 24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 ~ Jan 25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499480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61343</TotalTime>
  <Words>467</Words>
  <Application>Microsoft Office PowerPoint</Application>
  <PresentationFormat>Widescreen</PresentationFormat>
  <Paragraphs>145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(Jan 17th ~ Jan 21st)</vt:lpstr>
      <vt:lpstr>GTW Schedule for Week 2 (Jan 24th ~ Jan 25th)</vt:lpstr>
      <vt:lpstr>Detailed Schedule for GTW1 Week 1 (Jan 17th ~ Jan 21st)</vt:lpstr>
      <vt:lpstr>Detailed Schedule for GTW1 Week 2 (Jan 24th ~ Jan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452</cp:revision>
  <dcterms:created xsi:type="dcterms:W3CDTF">2019-02-14T07:06:45Z</dcterms:created>
  <dcterms:modified xsi:type="dcterms:W3CDTF">2022-01-20T12:28:20Z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