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3" r:id="rId2"/>
    <p:sldId id="33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12/21/2021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(Jan 17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Jan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04:00 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~ </a:t>
            </a:r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07:00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r>
              <a:rPr lang="en-US" altLang="ja-JP" sz="1400" b="1" dirty="0" smtClean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 smtClean="0"/>
              <a:t>: 90 min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Sidelink</a:t>
            </a:r>
            <a:r>
              <a:rPr lang="en-US" altLang="ja-JP" sz="1400" b="1" dirty="0" smtClean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 smtClean="0"/>
              <a:t>IIoT</a:t>
            </a:r>
            <a:r>
              <a:rPr lang="en-US" altLang="ja-JP" sz="1400" b="1" dirty="0" smtClean="0"/>
              <a:t>/</a:t>
            </a:r>
            <a:r>
              <a:rPr lang="en-US" altLang="ja-JP" sz="1400" b="1" dirty="0" err="1" smtClean="0"/>
              <a:t>eURLLC</a:t>
            </a:r>
            <a:r>
              <a:rPr lang="en-US" altLang="ja-JP" sz="1400" b="1" dirty="0" smtClean="0"/>
              <a:t>: 90 min</a:t>
            </a: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90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90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features1: 120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>
                <a:solidFill>
                  <a:srgbClr val="FF0000"/>
                </a:solidFill>
              </a:rPr>
              <a:t>features1: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120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>
                <a:solidFill>
                  <a:srgbClr val="FF0000"/>
                </a:solidFill>
              </a:rPr>
              <a:t>features1: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120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>
                <a:solidFill>
                  <a:srgbClr val="FF0000"/>
                </a:solidFill>
              </a:rPr>
              <a:t>features1: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120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 </a:t>
            </a:r>
            <a:r>
              <a:rPr lang="en-US" altLang="ja-JP" sz="1400" b="1" dirty="0" err="1"/>
              <a:t>Enh</a:t>
            </a:r>
            <a:r>
              <a:rPr lang="en-US" altLang="ja-JP" sz="1400" b="1" dirty="0"/>
              <a:t>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>
                <a:solidFill>
                  <a:srgbClr val="FF0000"/>
                </a:solidFill>
              </a:rPr>
              <a:t>features1: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120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60 </a:t>
            </a:r>
            <a:r>
              <a:rPr lang="en-US" altLang="ja-JP" sz="1400" b="1" dirty="0" smtClean="0"/>
              <a:t>min</a:t>
            </a: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features2: 120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min</a:t>
            </a:r>
            <a:endParaRPr lang="en-US" altLang="ja-JP" sz="1400" b="1" dirty="0" smtClean="0">
              <a:solidFill>
                <a:srgbClr val="FF0000"/>
              </a:solidFill>
            </a:endParaRP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features2: </a:t>
            </a:r>
            <a:r>
              <a:rPr lang="en-US" altLang="ja-JP" sz="1400" b="1" dirty="0">
                <a:solidFill>
                  <a:srgbClr val="FF0000"/>
                </a:solidFill>
              </a:rPr>
              <a:t>120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min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features2: </a:t>
            </a:r>
            <a:r>
              <a:rPr lang="en-US" altLang="ja-JP" sz="1400" b="1" dirty="0">
                <a:solidFill>
                  <a:srgbClr val="FF0000"/>
                </a:solidFill>
              </a:rPr>
              <a:t>120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min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features2: </a:t>
            </a:r>
            <a:r>
              <a:rPr lang="en-US" altLang="ja-JP" sz="1400" b="1" dirty="0">
                <a:solidFill>
                  <a:srgbClr val="FF0000"/>
                </a:solidFill>
              </a:rPr>
              <a:t>120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min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>
                <a:solidFill>
                  <a:srgbClr val="FF0000"/>
                </a:solidFill>
              </a:rPr>
              <a:t>UE features2: </a:t>
            </a:r>
            <a:r>
              <a:rPr lang="en-US" altLang="ja-JP" sz="1400" b="1" dirty="0">
                <a:solidFill>
                  <a:srgbClr val="FF0000"/>
                </a:solidFill>
              </a:rPr>
              <a:t>120 </a:t>
            </a:r>
            <a:r>
              <a:rPr lang="en-US" altLang="ja-JP" sz="1400" b="1" dirty="0" smtClean="0">
                <a:solidFill>
                  <a:srgbClr val="FF0000"/>
                </a:solidFill>
              </a:rPr>
              <a:t>min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761586" y="6355405"/>
            <a:ext cx="69236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Note: Detailed schedules for UE features will be provided in advance by Ralf &amp; Shinya in their session folders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563957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(Jan 24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~ Jan 25</a:t>
            </a:r>
            <a:r>
              <a:rPr lang="en-US" sz="2800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smtClean="0"/>
              <a:t>TBD</a:t>
            </a: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 smtClean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 smtClean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endParaRPr lang="en-US" sz="14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59641</TotalTime>
  <Words>232</Words>
  <Application>Microsoft Office PowerPoint</Application>
  <PresentationFormat>와이드스크린</PresentationFormat>
  <Paragraphs>65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12" baseType="lpstr">
      <vt:lpstr>MS PGothic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(Jan 17th ~ Jan 21st)</vt:lpstr>
      <vt:lpstr>GTW Schedule for Week 2 (Jan 24th ~ Jan 25th)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445</cp:revision>
  <dcterms:created xsi:type="dcterms:W3CDTF">2019-02-14T07:06:45Z</dcterms:created>
  <dcterms:modified xsi:type="dcterms:W3CDTF">2021-12-21T02:18:08Z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