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8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E5EC82-72FA-4044-AD12-14CA03454B5E}">
          <p14:sldIdLst>
            <p14:sldId id="256"/>
            <p14:sldId id="3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0000FF"/>
    <a:srgbClr val="F3BD91"/>
    <a:srgbClr val="589CAF"/>
    <a:srgbClr val="0033CC"/>
    <a:srgbClr val="EFA76C"/>
    <a:srgbClr val="CC3399"/>
    <a:srgbClr val="42EEB5"/>
    <a:srgbClr val="48E8E4"/>
    <a:srgbClr val="51C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4" y="96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9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19" y="260648"/>
            <a:ext cx="11662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WG1 #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107bis-e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R1-2200734</a:t>
            </a:r>
          </a:p>
          <a:p>
            <a:pPr algn="just"/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January 17th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25th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2022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523" y="3110858"/>
            <a:ext cx="11590832" cy="2492990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	: 8.15.1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		: Samsung, Ericsson, Nokia, NSB, ZTE, Intel, Verizon, AT&amp;T, KDDI, 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NTT DOCOMO, LG </a:t>
            </a:r>
            <a:r>
              <a:rPr lang="en-US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Uplus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KT Corporation,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SKT</a:t>
            </a:r>
            <a:endParaRPr lang="en-US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		: Proposal on UE Feature for Rel-17 Unified TCI</a:t>
            </a: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	: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|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0263" y="965201"/>
            <a:ext cx="11227156" cy="5471813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000" dirty="0" smtClean="0"/>
              <a:t>A UE that supports Rel-17 TCI framework supports </a:t>
            </a:r>
            <a:r>
              <a:rPr lang="en-US" sz="2000" dirty="0"/>
              <a:t>at least: </a:t>
            </a:r>
          </a:p>
          <a:p>
            <a:pPr lvl="1"/>
            <a:r>
              <a:rPr lang="en-US" sz="1800" dirty="0" smtClean="0"/>
              <a:t>[2/4] activated </a:t>
            </a:r>
            <a:r>
              <a:rPr lang="en-US" sz="1800" dirty="0"/>
              <a:t>TCI states </a:t>
            </a:r>
            <a:r>
              <a:rPr lang="en-US" sz="1800" dirty="0" smtClean="0"/>
              <a:t>per CC and </a:t>
            </a:r>
            <a:r>
              <a:rPr lang="en-US" sz="1800" dirty="0"/>
              <a:t>DCI-based beam indication </a:t>
            </a:r>
            <a:r>
              <a:rPr lang="en-US" sz="1800" dirty="0" smtClean="0"/>
              <a:t>(both with </a:t>
            </a:r>
            <a:r>
              <a:rPr lang="en-US" sz="1800" dirty="0"/>
              <a:t>and without DL </a:t>
            </a:r>
            <a:r>
              <a:rPr lang="en-US" sz="1800" dirty="0" smtClean="0"/>
              <a:t>assignment) </a:t>
            </a:r>
          </a:p>
          <a:p>
            <a:pPr lvl="2"/>
            <a:r>
              <a:rPr lang="en-US" sz="1600" dirty="0" smtClean="0"/>
              <a:t>For intra-cell and inter-cell beam management</a:t>
            </a:r>
          </a:p>
          <a:p>
            <a:pPr lvl="1"/>
            <a:r>
              <a:rPr lang="en-US" sz="1800" dirty="0" smtClean="0"/>
              <a:t>Inter-cell </a:t>
            </a:r>
            <a:r>
              <a:rPr lang="en-US" sz="1800" dirty="0"/>
              <a:t>beam </a:t>
            </a:r>
            <a:r>
              <a:rPr lang="en-US" sz="1800" dirty="0" smtClean="0"/>
              <a:t>measurement/reporting</a:t>
            </a:r>
          </a:p>
          <a:p>
            <a:pPr lvl="2"/>
            <a:r>
              <a:rPr lang="en-US" sz="1600" dirty="0" smtClean="0"/>
              <a:t>K=4 </a:t>
            </a:r>
            <a:r>
              <a:rPr lang="en-US" sz="1600" dirty="0" smtClean="0"/>
              <a:t>is </a:t>
            </a:r>
            <a:r>
              <a:rPr lang="en-US" sz="1600" dirty="0" smtClean="0"/>
              <a:t>at least supported</a:t>
            </a:r>
          </a:p>
          <a:p>
            <a:pPr lvl="2"/>
            <a:r>
              <a:rPr lang="en-US" sz="1600" dirty="0" smtClean="0"/>
              <a:t>TBD: Whether </a:t>
            </a:r>
            <a:r>
              <a:rPr lang="en-US" sz="1600" dirty="0" err="1" smtClean="0"/>
              <a:t>Nmax</a:t>
            </a:r>
            <a:r>
              <a:rPr lang="en-US" sz="1600" dirty="0" smtClean="0"/>
              <a:t>=1 or </a:t>
            </a:r>
            <a:r>
              <a:rPr lang="en-US" sz="1600" dirty="0" err="1" smtClean="0"/>
              <a:t>Nmax</a:t>
            </a:r>
            <a:r>
              <a:rPr lang="en-US" sz="1600" dirty="0" smtClean="0"/>
              <a:t>=2 is at least supported</a:t>
            </a:r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smtClean="0"/>
              <a:t>Strive to avoid </a:t>
            </a:r>
            <a:r>
              <a:rPr lang="en-US" sz="2000" dirty="0"/>
              <a:t>duplicated functionality for the “counting” features, </a:t>
            </a:r>
            <a:r>
              <a:rPr lang="en-US" sz="2000" dirty="0" smtClean="0"/>
              <a:t>e.g. if </a:t>
            </a:r>
            <a:r>
              <a:rPr lang="en-US" sz="2000" dirty="0"/>
              <a:t>a UE supports N TCI states for intra-cell, it should support N for </a:t>
            </a:r>
            <a:r>
              <a:rPr lang="en-US" sz="2000" dirty="0" smtClean="0"/>
              <a:t>inter-cell</a:t>
            </a:r>
          </a:p>
          <a:p>
            <a:endParaRPr lang="en-US" sz="2000" dirty="0" smtClean="0"/>
          </a:p>
          <a:p>
            <a:r>
              <a:rPr lang="en-US" sz="2000" dirty="0" smtClean="0"/>
              <a:t>According </a:t>
            </a:r>
            <a:r>
              <a:rPr lang="en-US" sz="2000" dirty="0"/>
              <a:t>to RAN2 guidance features “per-</a:t>
            </a:r>
            <a:r>
              <a:rPr lang="en-US" sz="2000" dirty="0" err="1"/>
              <a:t>BandCombination</a:t>
            </a:r>
            <a:r>
              <a:rPr lang="en-US" sz="2000" dirty="0"/>
              <a:t>” and “per-Band-of-a-</a:t>
            </a:r>
            <a:r>
              <a:rPr lang="en-US" sz="2000" dirty="0" err="1"/>
              <a:t>BandCombination</a:t>
            </a:r>
            <a:r>
              <a:rPr lang="en-US" sz="2000" dirty="0"/>
              <a:t>” should be minimized. </a:t>
            </a:r>
            <a:endParaRPr lang="en-US" sz="2000" dirty="0" smtClean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features related to the Rel-17 TCI, the starting point could be ‘per band’</a:t>
            </a:r>
          </a:p>
        </p:txBody>
      </p:sp>
    </p:spTree>
    <p:extLst>
      <p:ext uri="{BB962C8B-B14F-4D97-AF65-F5344CB8AC3E}">
        <p14:creationId xmlns:p14="http://schemas.microsoft.com/office/powerpoint/2010/main" val="156144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53534</TotalTime>
  <Words>198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Titillium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Proposal | 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Eko Onggosanusi</cp:lastModifiedBy>
  <cp:revision>954</cp:revision>
  <dcterms:created xsi:type="dcterms:W3CDTF">2019-02-14T07:06:45Z</dcterms:created>
  <dcterms:modified xsi:type="dcterms:W3CDTF">2022-01-25T03:33:51Z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