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5e\Inbox\Havish_sessions\Havish's%20GTW%20schedule%20week%201%20-%20v0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/>
              <a:t>May be updated as meeting progresses</a:t>
            </a:r>
            <a:endParaRPr lang="en-US" sz="16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592148371750649E-2"/>
          <c:y val="0.11623737779539882"/>
          <c:w val="0.94740785162824936"/>
          <c:h val="0.8587589402124341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A-45D4-90E2-6F208D6D379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7"/>
                <c:pt idx="0">
                  <c:v>48</c:v>
                </c:pt>
                <c:pt idx="1">
                  <c:v>0</c:v>
                </c:pt>
                <c:pt idx="2">
                  <c:v>48</c:v>
                </c:pt>
                <c:pt idx="3">
                  <c:v>0</c:v>
                </c:pt>
                <c:pt idx="4">
                  <c:v>48</c:v>
                </c:pt>
                <c:pt idx="5">
                  <c:v>0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FA-45D4-90E2-6F208D6D379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66</c:v>
                </c:pt>
                <c:pt idx="5">
                  <c:v>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FA-45D4-90E2-6F208D6D379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66</c:v>
                </c:pt>
                <c:pt idx="5">
                  <c:v>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FA-45D4-90E2-6F208D6D379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FA-45D4-90E2-6F208D6D3790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FA-45D4-90E2-6F208D6D3790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7"/>
                <c:pt idx="0">
                  <c:v>0</c:v>
                </c:pt>
                <c:pt idx="1">
                  <c:v>135</c:v>
                </c:pt>
                <c:pt idx="2">
                  <c:v>0</c:v>
                </c:pt>
                <c:pt idx="3">
                  <c:v>135</c:v>
                </c:pt>
                <c:pt idx="4">
                  <c:v>0</c:v>
                </c:pt>
                <c:pt idx="5">
                  <c:v>135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FA-45D4-90E2-6F208D6D3790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2FA-45D4-90E2-6F208D6D3790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2FA-45D4-90E2-6F208D6D3790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Sheet1!$B$11:$J$11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2FA-45D4-90E2-6F208D6D3790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Sheet1!$B$12:$J$12</c:f>
              <c:numCache>
                <c:formatCode>General</c:formatCode>
                <c:ptCount val="7"/>
                <c:pt idx="0">
                  <c:v>0</c:v>
                </c:pt>
                <c:pt idx="1">
                  <c:v>45</c:v>
                </c:pt>
                <c:pt idx="2">
                  <c:v>0</c:v>
                </c:pt>
                <c:pt idx="3">
                  <c:v>45</c:v>
                </c:pt>
                <c:pt idx="4">
                  <c:v>0</c:v>
                </c:pt>
                <c:pt idx="5">
                  <c:v>45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2FA-45D4-90E2-6F208D6D3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890496"/>
              </p:ext>
            </p:extLst>
          </p:nvPr>
        </p:nvGraphicFramePr>
        <p:xfrm>
          <a:off x="224858" y="380298"/>
          <a:ext cx="11319028" cy="6260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D66851F2-B8E0-4EE4-8637-8007F166D7E0}"/>
              </a:ext>
            </a:extLst>
          </p:cNvPr>
          <p:cNvSpPr txBox="1"/>
          <p:nvPr/>
        </p:nvSpPr>
        <p:spPr>
          <a:xfrm>
            <a:off x="117777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endParaRPr lang="en-US" sz="1400" dirty="0"/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BBAF623-1D37-4361-883B-BA707FE24EFE}"/>
              </a:ext>
            </a:extLst>
          </p:cNvPr>
          <p:cNvSpPr txBox="1"/>
          <p:nvPr/>
        </p:nvSpPr>
        <p:spPr>
          <a:xfrm>
            <a:off x="430035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8.2.7</a:t>
            </a:r>
          </a:p>
          <a:p>
            <a:endParaRPr lang="en-US" sz="1400" dirty="0"/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20D35050-6E42-4C6E-B607-5AB183EC02FF}"/>
              </a:ext>
            </a:extLst>
          </p:cNvPr>
          <p:cNvSpPr txBox="1"/>
          <p:nvPr/>
        </p:nvSpPr>
        <p:spPr>
          <a:xfrm>
            <a:off x="1177775" y="271657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[8.4.3]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AC0D9086-858B-4A90-AB98-1177F587D955}"/>
              </a:ext>
            </a:extLst>
          </p:cNvPr>
          <p:cNvSpPr txBox="1"/>
          <p:nvPr/>
        </p:nvSpPr>
        <p:spPr>
          <a:xfrm>
            <a:off x="1177883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CC26E7B7-2E9A-4B53-9AE0-819C312C8BE5}"/>
              </a:ext>
            </a:extLst>
          </p:cNvPr>
          <p:cNvSpPr txBox="1"/>
          <p:nvPr/>
        </p:nvSpPr>
        <p:spPr>
          <a:xfrm>
            <a:off x="4300356" y="271657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8.4.4</a:t>
            </a:r>
          </a:p>
          <a:p>
            <a:r>
              <a:rPr lang="en-US" sz="1400" dirty="0"/>
              <a:t>[8.4.1]</a:t>
            </a:r>
          </a:p>
          <a:p>
            <a:r>
              <a:rPr lang="en-US" sz="1400" dirty="0"/>
              <a:t>[8.4.2]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B1AB05C-A24B-40C7-BC57-38CA4E8DB9B6}"/>
              </a:ext>
            </a:extLst>
          </p:cNvPr>
          <p:cNvSpPr txBox="1"/>
          <p:nvPr/>
        </p:nvSpPr>
        <p:spPr>
          <a:xfrm>
            <a:off x="4300356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7B260317-0AF2-49B1-A954-B6A0F04F2F95}"/>
              </a:ext>
            </a:extLst>
          </p:cNvPr>
          <p:cNvSpPr txBox="1"/>
          <p:nvPr/>
        </p:nvSpPr>
        <p:spPr>
          <a:xfrm>
            <a:off x="2848166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1F3F25E-E6C0-4A6C-8DD3-FF5428FBEB4D}"/>
              </a:ext>
            </a:extLst>
          </p:cNvPr>
          <p:cNvSpPr txBox="1"/>
          <p:nvPr/>
        </p:nvSpPr>
        <p:spPr>
          <a:xfrm>
            <a:off x="5947625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F1C1DC26-87DB-4363-8042-27A94C76156F}"/>
              </a:ext>
            </a:extLst>
          </p:cNvPr>
          <p:cNvSpPr txBox="1"/>
          <p:nvPr/>
        </p:nvSpPr>
        <p:spPr>
          <a:xfrm>
            <a:off x="5884372" y="4740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8.15.4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[8.15.1]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52C895B9-964D-4978-8B69-304211C39414}"/>
              </a:ext>
            </a:extLst>
          </p:cNvPr>
          <p:cNvSpPr txBox="1"/>
          <p:nvPr/>
        </p:nvSpPr>
        <p:spPr>
          <a:xfrm>
            <a:off x="2740921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5048BF9B-BC11-4C0A-A768-9429FF2B4EBE}"/>
              </a:ext>
            </a:extLst>
          </p:cNvPr>
          <p:cNvSpPr txBox="1"/>
          <p:nvPr/>
        </p:nvSpPr>
        <p:spPr>
          <a:xfrm>
            <a:off x="8983831" y="1860603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FD5629A8-A84E-491A-848F-E59E29BED9BA}"/>
              </a:ext>
            </a:extLst>
          </p:cNvPr>
          <p:cNvSpPr txBox="1"/>
          <p:nvPr/>
        </p:nvSpPr>
        <p:spPr>
          <a:xfrm>
            <a:off x="8791486" y="4740162"/>
            <a:ext cx="1128889" cy="61307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8.15.1 (TR)</a:t>
            </a:r>
          </a:p>
          <a:p>
            <a:r>
              <a:rPr lang="en-US" sz="1400" dirty="0"/>
              <a:t>[8.15.4]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387ECF3C-C86B-4956-9119-E45E2C25FC06}"/>
              </a:ext>
            </a:extLst>
          </p:cNvPr>
          <p:cNvSpPr txBox="1"/>
          <p:nvPr/>
        </p:nvSpPr>
        <p:spPr>
          <a:xfrm>
            <a:off x="7353633" y="114453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…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9F5FDE0A-00ED-4407-B60A-91677F4AD6C6}"/>
              </a:ext>
            </a:extLst>
          </p:cNvPr>
          <p:cNvSpPr txBox="1"/>
          <p:nvPr/>
        </p:nvSpPr>
        <p:spPr>
          <a:xfrm>
            <a:off x="7434811" y="452258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[8.4.4]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2A31015D-DE6B-48D8-9DC6-6821C5B73961}"/>
              </a:ext>
            </a:extLst>
          </p:cNvPr>
          <p:cNvSpPr txBox="1"/>
          <p:nvPr/>
        </p:nvSpPr>
        <p:spPr>
          <a:xfrm>
            <a:off x="7353741" y="275313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F277B9A6-9152-4951-BC4A-C99D105CFE97}"/>
              </a:ext>
            </a:extLst>
          </p:cNvPr>
          <p:cNvSpPr txBox="1"/>
          <p:nvPr/>
        </p:nvSpPr>
        <p:spPr>
          <a:xfrm>
            <a:off x="10518613" y="124064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FEF1381-38A5-4AF1-AB92-3D4793301C10}"/>
              </a:ext>
            </a:extLst>
          </p:cNvPr>
          <p:cNvSpPr txBox="1"/>
          <p:nvPr/>
        </p:nvSpPr>
        <p:spPr>
          <a:xfrm>
            <a:off x="10406079" y="2137970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</a:t>
            </a:r>
          </a:p>
          <a:p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7B30A4B9-0780-47AF-B3A5-56DA04B70ABD}"/>
              </a:ext>
            </a:extLst>
          </p:cNvPr>
          <p:cNvSpPr txBox="1"/>
          <p:nvPr/>
        </p:nvSpPr>
        <p:spPr>
          <a:xfrm>
            <a:off x="10406187" y="3090380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182D4080-3525-47C7-8376-95076EA19950}"/>
              </a:ext>
            </a:extLst>
          </p:cNvPr>
          <p:cNvSpPr txBox="1"/>
          <p:nvPr/>
        </p:nvSpPr>
        <p:spPr>
          <a:xfrm>
            <a:off x="10406078" y="387339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AAA26C4C-7DDB-4C9B-A61E-E483D7FED672}"/>
              </a:ext>
            </a:extLst>
          </p:cNvPr>
          <p:cNvSpPr txBox="1"/>
          <p:nvPr/>
        </p:nvSpPr>
        <p:spPr>
          <a:xfrm>
            <a:off x="10406078" y="486125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</a:t>
            </a:r>
          </a:p>
        </p:txBody>
      </p:sp>
    </p:spTree>
    <p:extLst>
      <p:ext uri="{BB962C8B-B14F-4D97-AF65-F5344CB8AC3E}">
        <p14:creationId xmlns:p14="http://schemas.microsoft.com/office/powerpoint/2010/main" val="1451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16848</TotalTime>
  <Words>112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218</cp:revision>
  <dcterms:created xsi:type="dcterms:W3CDTF">2021-02-01T19:20:47Z</dcterms:created>
  <dcterms:modified xsi:type="dcterms:W3CDTF">2021-05-26T19:32:05Z</dcterms:modified>
</cp:coreProperties>
</file>