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sldIdLst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ushako\Documents\3GPP\RAN1_104b-e\Inbox\Havish_sessions\Havish's%20GTW%20schedule%20week%201%20-%20v00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aseline="0"/>
              <a:t>May be updated as meeting progresses</a:t>
            </a:r>
            <a:endParaRPr lang="en-US" sz="12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7"/>
                <c:pt idx="0">
                  <c:v>48</c:v>
                </c:pt>
                <c:pt idx="1">
                  <c:v>0</c:v>
                </c:pt>
                <c:pt idx="2">
                  <c:v>48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3B-490B-A680-8039638A445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Sheet1!$B$3:$J$3</c:f>
              <c:numCache>
                <c:formatCode>General</c:formatCode>
                <c:ptCount val="7"/>
                <c:pt idx="0">
                  <c:v>66</c:v>
                </c:pt>
                <c:pt idx="1">
                  <c:v>0</c:v>
                </c:pt>
                <c:pt idx="2">
                  <c:v>66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3B-490B-A680-8039638A4456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8.14 - XR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Sheet1!$B$4:$J$4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83B-490B-A680-8039638A4456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4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Sheet1!$B$5:$J$5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83B-490B-A680-8039638A4456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5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Sheet1!$B$6:$J$6</c:f>
              <c:numCache>
                <c:formatCode>General</c:formatCode>
                <c:ptCount val="7"/>
                <c:pt idx="0">
                  <c:v>0</c:v>
                </c:pt>
                <c:pt idx="1">
                  <c:v>135</c:v>
                </c:pt>
                <c:pt idx="2">
                  <c:v>0</c:v>
                </c:pt>
                <c:pt idx="3">
                  <c:v>135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83B-490B-A680-8039638A4456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Sheet1!$B$7:$J$7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83B-490B-A680-8039638A4456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Sheet1!$B$8:$J$8</c:f>
              <c:numCache>
                <c:formatCode>General</c:formatCode>
                <c:ptCount val="7"/>
                <c:pt idx="0">
                  <c:v>66</c:v>
                </c:pt>
                <c:pt idx="1">
                  <c:v>0</c:v>
                </c:pt>
                <c:pt idx="2">
                  <c:v>66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83B-490B-A680-8039638A4456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Other </c:v>
                </c:pt>
              </c:strCache>
            </c:strRef>
          </c:tx>
          <c:spPr>
            <a:solidFill>
              <a:sysClr val="window" lastClr="FFFFFF"/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Sheet1!$B$9:$J$9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83B-490B-A680-8039638A4456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Sheet1!$B$10:$J$10</c:f>
              <c:numCache>
                <c:formatCode>General</c:formatCode>
                <c:ptCount val="7"/>
                <c:pt idx="0">
                  <c:v>0</c:v>
                </c:pt>
                <c:pt idx="1">
                  <c:v>45</c:v>
                </c:pt>
                <c:pt idx="2">
                  <c:v>0</c:v>
                </c:pt>
                <c:pt idx="3">
                  <c:v>45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83B-490B-A680-8039638A44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115135344"/>
        <c:axId val="2115134688"/>
      </c:barChart>
      <c:catAx>
        <c:axId val="211513534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4688"/>
        <c:crosses val="autoZero"/>
        <c:auto val="1"/>
        <c:lblAlgn val="ctr"/>
        <c:lblOffset val="100"/>
        <c:noMultiLvlLbl val="0"/>
      </c:catAx>
      <c:valAx>
        <c:axId val="2115134688"/>
        <c:scaling>
          <c:orientation val="maxMin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5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00DA2-A577-4A7B-9201-30C73777B04E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16286-031F-4124-A45A-0B4D2362E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66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A2710-7018-41D3-99B3-C2AD89F77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5A2A05-D58B-4547-86C1-2EBD31239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A5D1D-411F-4AEE-B31B-90C451A29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B543-648E-4AD4-9A81-A9F83ADA2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5F5C8-0D8D-404B-9399-8EB678F9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0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B48E-7575-4441-A724-C4227693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467BF-5713-4A76-92E9-42A0B624C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CF7D-72AF-4DD2-8DA2-89555C0B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F49D1-0DCE-4C66-9BDB-DBC5E9F8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F13B3-D122-4A63-BC58-83B2198B3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8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C1FF7F-0DAF-4356-B222-0CF2EAEA7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AC8B9A-50CC-4688-B0F2-B9799FD85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62D37-214F-4F40-8620-F50E6216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07AF7-D0BC-4DEA-A9D2-6354C76A5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2511E-5616-4C9C-A180-F388D062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29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8da896-67b8-4958-b1ab-18f3fb51f0a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GB" dirty="0"/>
              <a:t>Slide title, Ericsson Hilda Light 40pt, Ericsson Black, max 2-lines</a:t>
            </a:r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65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endParaRPr lang="en-GB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GB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731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EBD7D-E3DD-4EE9-8FC8-4A776DD6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DB559-EC77-40F6-8C7A-9320318A0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50BEE-BDB2-49A9-8E33-AFFD52848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78DF9-D95D-4930-BF74-9849BF6A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96094-BDD0-4B9A-98D6-DAB2B1E6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49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BC343-DD29-4ED9-9A64-3B865702A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8EC2-20A4-4DFF-8D4C-B4012E37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77626-1311-4998-83CC-731EB9008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77A17-2FBC-4853-8ECA-E6217C07D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90E07-E4B4-4CA3-8861-DF646A6A2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8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A7843-7681-4952-9C87-25CA051B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5F25-1500-4500-9368-8222C7414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8D0CE-60E2-4641-8B7E-85AFC9404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D29E6-ADA0-4D93-AB9A-1F76850B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D7D46-13FF-4667-915F-AB87088A6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8EE79-E650-445A-BA99-D6C8B4BBA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4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83481-4128-4E9C-83FD-790DE35F5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EB383-C856-480B-B36D-02474041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D5F3F-C391-461E-9AA9-F9ED11C3D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40FF3-1E74-4A8B-A4C5-9B476D12D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4E005-E4AE-4383-B953-5CC32DBD2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CAEA0B-4969-4D1F-84EE-41DA91FB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19CCC8-5FE2-4529-95CA-BD9BF3D6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E00B0E-E552-4F5A-A1CB-B286489EF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D03D-F9F9-4B69-8240-0CF1F66B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80E1C-583A-4DE8-A306-6A8073B84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638D9B-738C-4C91-BF76-90B4DCEC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65E4E1-B1B2-4377-875A-9DB10373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4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3BDC86-5B4A-46EA-B0E7-3AD6D54C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9E0F3-888F-4A0E-B234-ADB87F45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1A2AF-921C-4BCC-B1E7-4DE7F61F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BE3D2-3165-4C8E-A420-254347E77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90DE3-94B3-4AC5-811A-292C1BC67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4C7C8-6F7D-4C8E-879A-B2BF33354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861D0-98CD-4E94-9E5F-9C924426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7C0B4-976C-4120-A33D-A74789AF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FFF92-C98C-4997-97F9-D6B69C7B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CC49D-FA54-49F1-9775-903C3030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4545DC-4DA4-46FF-B939-E19F0716C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803F7-2AEA-43F2-A2DA-A3159A0E3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D57ED-9E96-46EB-9C9B-907FD81B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D270F-4C19-4865-9D14-27CD023C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03DA3-612F-4E43-B8B7-98046C24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B0C01-352A-4113-844B-E3FBF05B9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345E2-B5A0-4A0E-A32D-A6024AB56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A82D7-3990-47D5-8377-7F649D5E04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EAAFA-E660-41A6-90B5-89C228994D0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69EBB-4616-401B-B09A-54AEE89B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BAD5D-7AD4-4D08-923B-CC47FFC6E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9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4FF513E1-DE0E-4554-B9A2-9965109EDE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0362459"/>
              </p:ext>
            </p:extLst>
          </p:nvPr>
        </p:nvGraphicFramePr>
        <p:xfrm>
          <a:off x="313151" y="350729"/>
          <a:ext cx="11561523" cy="6288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>
            <a:extLst>
              <a:ext uri="{FF2B5EF4-FFF2-40B4-BE49-F238E27FC236}">
                <a16:creationId xmlns:a16="http://schemas.microsoft.com/office/drawing/2014/main" id="{D66851F2-B8E0-4EE4-8637-8007F166D7E0}"/>
              </a:ext>
            </a:extLst>
          </p:cNvPr>
          <p:cNvSpPr txBox="1"/>
          <p:nvPr/>
        </p:nvSpPr>
        <p:spPr>
          <a:xfrm>
            <a:off x="1177776" y="1313872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8.2.1</a:t>
            </a:r>
          </a:p>
          <a:p>
            <a:r>
              <a:rPr lang="en-US" sz="1400" dirty="0"/>
              <a:t>8.2.3</a:t>
            </a:r>
          </a:p>
          <a:p>
            <a:endParaRPr lang="en-US" sz="1400" dirty="0"/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4BBAF623-1D37-4361-883B-BA707FE24EFE}"/>
              </a:ext>
            </a:extLst>
          </p:cNvPr>
          <p:cNvSpPr txBox="1"/>
          <p:nvPr/>
        </p:nvSpPr>
        <p:spPr>
          <a:xfrm>
            <a:off x="4300356" y="1313872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8.2.5</a:t>
            </a:r>
          </a:p>
          <a:p>
            <a:r>
              <a:rPr lang="en-US" sz="1400" dirty="0"/>
              <a:t>8.2.6</a:t>
            </a:r>
          </a:p>
          <a:p>
            <a:r>
              <a:rPr lang="en-US" sz="1400" dirty="0"/>
              <a:t>8.2.7</a:t>
            </a:r>
          </a:p>
          <a:p>
            <a:endParaRPr lang="en-US" sz="1400" dirty="0"/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20D35050-6E42-4C6E-B607-5AB183EC02FF}"/>
              </a:ext>
            </a:extLst>
          </p:cNvPr>
          <p:cNvSpPr txBox="1"/>
          <p:nvPr/>
        </p:nvSpPr>
        <p:spPr>
          <a:xfrm>
            <a:off x="1177775" y="2716578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NR NTN</a:t>
            </a:r>
          </a:p>
          <a:p>
            <a:r>
              <a:rPr lang="en-US" sz="1400" dirty="0"/>
              <a:t>8.4.1</a:t>
            </a:r>
          </a:p>
          <a:p>
            <a:r>
              <a:rPr lang="en-US" sz="1400" dirty="0"/>
              <a:t>8.4.2</a:t>
            </a:r>
          </a:p>
          <a:p>
            <a:r>
              <a:rPr lang="en-US" sz="1400" dirty="0"/>
              <a:t>[8.4.3]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AC0D9086-858B-4A90-AB98-1177F587D955}"/>
              </a:ext>
            </a:extLst>
          </p:cNvPr>
          <p:cNvSpPr txBox="1"/>
          <p:nvPr/>
        </p:nvSpPr>
        <p:spPr>
          <a:xfrm>
            <a:off x="1177883" y="4457962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MBS</a:t>
            </a:r>
          </a:p>
          <a:p>
            <a:r>
              <a:rPr lang="en-US" sz="1400" dirty="0"/>
              <a:t>8.12.1</a:t>
            </a:r>
          </a:p>
          <a:p>
            <a:r>
              <a:rPr lang="en-US" sz="1400" dirty="0"/>
              <a:t>8.12.2</a:t>
            </a:r>
          </a:p>
          <a:p>
            <a:r>
              <a:rPr lang="en-US" sz="1400" dirty="0"/>
              <a:t>8.12.3</a:t>
            </a:r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id="{CC26E7B7-2E9A-4B53-9AE0-819C312C8BE5}"/>
              </a:ext>
            </a:extLst>
          </p:cNvPr>
          <p:cNvSpPr txBox="1"/>
          <p:nvPr/>
        </p:nvSpPr>
        <p:spPr>
          <a:xfrm>
            <a:off x="4300356" y="2716577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NR NTN</a:t>
            </a:r>
          </a:p>
          <a:p>
            <a:r>
              <a:rPr lang="en-US" sz="1400" dirty="0"/>
              <a:t>8.4.3</a:t>
            </a:r>
          </a:p>
          <a:p>
            <a:r>
              <a:rPr lang="en-US" sz="1400" dirty="0"/>
              <a:t>8.4.4</a:t>
            </a:r>
          </a:p>
          <a:p>
            <a:r>
              <a:rPr lang="en-US" sz="1400" dirty="0"/>
              <a:t>[8.4.1]</a:t>
            </a:r>
          </a:p>
          <a:p>
            <a:r>
              <a:rPr lang="en-US" sz="1400" dirty="0"/>
              <a:t>[8.4.2]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EB1AB05C-A24B-40C7-BC57-38CA4E8DB9B6}"/>
              </a:ext>
            </a:extLst>
          </p:cNvPr>
          <p:cNvSpPr txBox="1"/>
          <p:nvPr/>
        </p:nvSpPr>
        <p:spPr>
          <a:xfrm>
            <a:off x="4300356" y="4457962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MBS</a:t>
            </a:r>
          </a:p>
          <a:p>
            <a:r>
              <a:rPr lang="en-US" sz="1400" dirty="0"/>
              <a:t>8.12.3</a:t>
            </a:r>
          </a:p>
          <a:p>
            <a:r>
              <a:rPr lang="en-US" sz="1400" dirty="0"/>
              <a:t>8.12.1</a:t>
            </a:r>
          </a:p>
          <a:p>
            <a:r>
              <a:rPr lang="en-US" sz="1400" dirty="0"/>
              <a:t>8.12.2</a:t>
            </a: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7B260317-0AF2-49B1-A954-B6A0F04F2F95}"/>
              </a:ext>
            </a:extLst>
          </p:cNvPr>
          <p:cNvSpPr txBox="1"/>
          <p:nvPr/>
        </p:nvSpPr>
        <p:spPr>
          <a:xfrm>
            <a:off x="2848166" y="1968637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8.5.5</a:t>
            </a:r>
          </a:p>
          <a:p>
            <a:r>
              <a:rPr lang="en-US" sz="1400"/>
              <a:t>8.5.2</a:t>
            </a:r>
            <a:endParaRPr lang="en-US" sz="1400" dirty="0"/>
          </a:p>
          <a:p>
            <a:r>
              <a:rPr lang="en-US" sz="1400" dirty="0"/>
              <a:t>8.5.3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81F3F25E-E6C0-4A6C-8DD3-FF5428FBEB4D}"/>
              </a:ext>
            </a:extLst>
          </p:cNvPr>
          <p:cNvSpPr txBox="1"/>
          <p:nvPr/>
        </p:nvSpPr>
        <p:spPr>
          <a:xfrm>
            <a:off x="5947625" y="1968637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8.5.5</a:t>
            </a:r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8.5.3</a:t>
            </a: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id="{F1C1DC26-87DB-4363-8042-27A94C76156F}"/>
              </a:ext>
            </a:extLst>
          </p:cNvPr>
          <p:cNvSpPr txBox="1"/>
          <p:nvPr/>
        </p:nvSpPr>
        <p:spPr>
          <a:xfrm>
            <a:off x="5884372" y="4740162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</a:t>
            </a:r>
          </a:p>
          <a:p>
            <a:r>
              <a:rPr lang="en-US" sz="1400" dirty="0"/>
              <a:t>8.15.1</a:t>
            </a:r>
          </a:p>
          <a:p>
            <a:r>
              <a:rPr lang="en-US" sz="1400" dirty="0"/>
              <a:t>8.15.4</a:t>
            </a:r>
          </a:p>
          <a:p>
            <a:r>
              <a:rPr lang="en-US" sz="1400" dirty="0"/>
              <a:t>[8.15.2]</a:t>
            </a:r>
          </a:p>
          <a:p>
            <a:r>
              <a:rPr lang="en-US" sz="1400" dirty="0"/>
              <a:t>[8.15.3]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52C895B9-964D-4978-8B69-304211C39414}"/>
              </a:ext>
            </a:extLst>
          </p:cNvPr>
          <p:cNvSpPr txBox="1"/>
          <p:nvPr/>
        </p:nvSpPr>
        <p:spPr>
          <a:xfrm>
            <a:off x="2740921" y="4848196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</a:t>
            </a:r>
          </a:p>
          <a:p>
            <a:r>
              <a:rPr lang="en-US" sz="1400" dirty="0"/>
              <a:t>8.15.2</a:t>
            </a:r>
          </a:p>
          <a:p>
            <a:r>
              <a:rPr lang="en-US" sz="1400" dirty="0"/>
              <a:t>8.15.3</a:t>
            </a:r>
          </a:p>
        </p:txBody>
      </p:sp>
    </p:spTree>
    <p:extLst>
      <p:ext uri="{BB962C8B-B14F-4D97-AF65-F5344CB8AC3E}">
        <p14:creationId xmlns:p14="http://schemas.microsoft.com/office/powerpoint/2010/main" val="1451361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SlideTemplateConfiguration><![CDATA[{"documentContentValidatorConfiguration":{"enableDocumentContentValidator":false,"documentContentValidatorVersion":0},"elementsMetadata":[],"slideId":"637461454625286543","enableDocumentContentUpdater":true,"version":"1.9"}]]></TemplafySlideTemplateConfiguration>
</file>

<file path=customXml/item2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E189D82E-1B4D-4C0E-85D2-76C01374CEE7}">
  <ds:schemaRefs/>
</ds:datastoreItem>
</file>

<file path=customXml/itemProps2.xml><?xml version="1.0" encoding="utf-8"?>
<ds:datastoreItem xmlns:ds="http://schemas.openxmlformats.org/officeDocument/2006/customXml" ds:itemID="{070F1321-CCC2-4C4E-B460-D20C858E3929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10379</TotalTime>
  <Words>66</Words>
  <Application>Microsoft Office PowerPoint</Application>
  <PresentationFormat>Widescreen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Ericsson Hilda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Ericsson</dc:creator>
  <cp:lastModifiedBy>Ericsson</cp:lastModifiedBy>
  <cp:revision>185</cp:revision>
  <dcterms:created xsi:type="dcterms:W3CDTF">2021-02-01T19:20:47Z</dcterms:created>
  <dcterms:modified xsi:type="dcterms:W3CDTF">2021-05-19T23:53:14Z</dcterms:modified>
</cp:coreProperties>
</file>