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7" r:id="rId1"/>
  </p:sldMasterIdLst>
  <p:notesMasterIdLst>
    <p:notesMasterId r:id="rId4"/>
  </p:notesMasterIdLst>
  <p:handoutMasterIdLst>
    <p:handoutMasterId r:id="rId5"/>
  </p:handoutMasterIdLst>
  <p:sldIdLst>
    <p:sldId id="833" r:id="rId2"/>
    <p:sldId id="834" r:id="rId3"/>
  </p:sldIdLst>
  <p:sldSz cx="12188825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986">
          <p15:clr>
            <a:srgbClr val="A4A3A4"/>
          </p15:clr>
        </p15:guide>
        <p15:guide id="2" orient="horz" pos="2621">
          <p15:clr>
            <a:srgbClr val="A4A3A4"/>
          </p15:clr>
        </p15:guide>
        <p15:guide id="3" orient="horz" pos="3903">
          <p15:clr>
            <a:srgbClr val="A4A3A4"/>
          </p15:clr>
        </p15:guide>
        <p15:guide id="4" orient="horz" pos="288">
          <p15:clr>
            <a:srgbClr val="A4A3A4"/>
          </p15:clr>
        </p15:guide>
        <p15:guide id="5" orient="horz" pos="2945">
          <p15:clr>
            <a:srgbClr val="A4A3A4"/>
          </p15:clr>
        </p15:guide>
        <p15:guide id="6" orient="horz" pos="1773">
          <p15:clr>
            <a:srgbClr val="A4A3A4"/>
          </p15:clr>
        </p15:guide>
        <p15:guide id="7" orient="horz" pos="4203">
          <p15:clr>
            <a:srgbClr val="A4A3A4"/>
          </p15:clr>
        </p15:guide>
        <p15:guide id="8" pos="7677">
          <p15:clr>
            <a:srgbClr val="A4A3A4"/>
          </p15:clr>
        </p15:guide>
        <p15:guide id="9" pos="9">
          <p15:clr>
            <a:srgbClr val="A4A3A4"/>
          </p15:clr>
        </p15:guide>
        <p15:guide id="10" pos="578">
          <p15:clr>
            <a:srgbClr val="A4A3A4"/>
          </p15:clr>
        </p15:guide>
        <p15:guide id="11" pos="3037">
          <p15:clr>
            <a:srgbClr val="A4A3A4"/>
          </p15:clr>
        </p15:guide>
        <p15:guide id="12" pos="7325">
          <p15:clr>
            <a:srgbClr val="A4A3A4"/>
          </p15:clr>
        </p15:guide>
        <p15:guide id="13">
          <p15:clr>
            <a:srgbClr val="A4A3A4"/>
          </p15:clr>
        </p15:guide>
        <p15:guide id="14" pos="4238">
          <p15:clr>
            <a:srgbClr val="A4A3A4"/>
          </p15:clr>
        </p15:guide>
        <p15:guide id="15" pos="5629">
          <p15:clr>
            <a:srgbClr val="A4A3A4"/>
          </p15:clr>
        </p15:guide>
        <p15:guide id="16" pos="147">
          <p15:clr>
            <a:srgbClr val="A4A3A4"/>
          </p15:clr>
        </p15:guide>
        <p15:guide id="17" pos="757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Wanshi Chen" initials="WC" lastIdx="1" clrIdx="0">
    <p:extLst>
      <p:ext uri="{19B8F6BF-5375-455C-9EA6-DF929625EA0E}">
        <p15:presenceInfo xmlns:p15="http://schemas.microsoft.com/office/powerpoint/2012/main" userId="S-1-5-21-945540591-4024260831-3861152641-13654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C141A"/>
    <a:srgbClr val="005392"/>
    <a:srgbClr val="FDF055"/>
    <a:srgbClr val="003B66"/>
    <a:srgbClr val="404040"/>
    <a:srgbClr val="8F297D"/>
    <a:srgbClr val="00ACBD"/>
    <a:srgbClr val="008D95"/>
    <a:srgbClr val="7F7F7F"/>
    <a:srgbClr val="8F2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195" autoAdjust="0"/>
    <p:restoredTop sz="94145" autoAdjust="0"/>
  </p:normalViewPr>
  <p:slideViewPr>
    <p:cSldViewPr snapToGrid="0" snapToObjects="1">
      <p:cViewPr varScale="1">
        <p:scale>
          <a:sx n="107" d="100"/>
          <a:sy n="107" d="100"/>
        </p:scale>
        <p:origin x="1086" y="108"/>
      </p:cViewPr>
      <p:guideLst>
        <p:guide orient="horz" pos="1986"/>
        <p:guide orient="horz" pos="2621"/>
        <p:guide orient="horz" pos="3903"/>
        <p:guide orient="horz" pos="288"/>
        <p:guide orient="horz" pos="2945"/>
        <p:guide orient="horz" pos="1773"/>
        <p:guide orient="horz" pos="4203"/>
        <p:guide pos="7677"/>
        <p:guide pos="9"/>
        <p:guide pos="578"/>
        <p:guide pos="3037"/>
        <p:guide pos="7325"/>
        <p:guide/>
        <p:guide pos="4238"/>
        <p:guide pos="5629"/>
        <p:guide pos="147"/>
        <p:guide pos="757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6" d="100"/>
        <a:sy n="106" d="100"/>
      </p:scale>
      <p:origin x="0" y="13344"/>
    </p:cViewPr>
  </p:sorterViewPr>
  <p:notesViewPr>
    <p:cSldViewPr snapToGrid="0" snapToObjects="1" showGuides="1">
      <p:cViewPr varScale="1">
        <p:scale>
          <a:sx n="95" d="100"/>
          <a:sy n="95" d="100"/>
        </p:scale>
        <p:origin x="-3630" y="-108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11" Type="http://schemas.microsoft.com/office/2016/11/relationships/changesInfo" Target="changesInfos/changesInfo1.xml"/><Relationship Id="rId5" Type="http://schemas.openxmlformats.org/officeDocument/2006/relationships/handoutMaster" Target="handoutMasters/handoutMaster1.xml"/><Relationship Id="rId10" Type="http://schemas.openxmlformats.org/officeDocument/2006/relationships/tableStyles" Target="tableStyles.xml"/><Relationship Id="rId4" Type="http://schemas.openxmlformats.org/officeDocument/2006/relationships/notesMaster" Target="notesMasters/notes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anshi Chen" userId="3a7dbef4-3474-47c6-9897-007f5734efb0" providerId="ADAL" clId="{8FD42A81-DF10-46D5-AE3E-9217C79060AE}"/>
    <pc:docChg chg="undo custSel modSld">
      <pc:chgData name="Wanshi Chen" userId="3a7dbef4-3474-47c6-9897-007f5734efb0" providerId="ADAL" clId="{8FD42A81-DF10-46D5-AE3E-9217C79060AE}" dt="2021-05-24T00:51:13.048" v="399" actId="1076"/>
      <pc:docMkLst>
        <pc:docMk/>
      </pc:docMkLst>
      <pc:sldChg chg="modSp mod">
        <pc:chgData name="Wanshi Chen" userId="3a7dbef4-3474-47c6-9897-007f5734efb0" providerId="ADAL" clId="{8FD42A81-DF10-46D5-AE3E-9217C79060AE}" dt="2021-05-24T00:51:13.048" v="399" actId="1076"/>
        <pc:sldMkLst>
          <pc:docMk/>
          <pc:sldMk cId="2628997064" sldId="834"/>
        </pc:sldMkLst>
        <pc:spChg chg="mod">
          <ac:chgData name="Wanshi Chen" userId="3a7dbef4-3474-47c6-9897-007f5734efb0" providerId="ADAL" clId="{8FD42A81-DF10-46D5-AE3E-9217C79060AE}" dt="2021-05-24T00:51:13.048" v="399" actId="1076"/>
          <ac:spMkLst>
            <pc:docMk/>
            <pc:sldMk cId="2628997064" sldId="834"/>
            <ac:spMk id="24" creationId="{AB7083C8-617B-4903-A700-192EC5C14864}"/>
          </ac:spMkLst>
        </pc:spChg>
        <pc:spChg chg="mod">
          <ac:chgData name="Wanshi Chen" userId="3a7dbef4-3474-47c6-9897-007f5734efb0" providerId="ADAL" clId="{8FD42A81-DF10-46D5-AE3E-9217C79060AE}" dt="2021-05-24T00:42:00.124" v="43" actId="20577"/>
          <ac:spMkLst>
            <pc:docMk/>
            <pc:sldMk cId="2628997064" sldId="834"/>
            <ac:spMk id="34" creationId="{000170A9-882C-4ED6-8279-43EEBFD25950}"/>
          </ac:spMkLst>
        </pc:spChg>
        <pc:spChg chg="mod">
          <ac:chgData name="Wanshi Chen" userId="3a7dbef4-3474-47c6-9897-007f5734efb0" providerId="ADAL" clId="{8FD42A81-DF10-46D5-AE3E-9217C79060AE}" dt="2021-05-24T00:48:06.605" v="395" actId="14100"/>
          <ac:spMkLst>
            <pc:docMk/>
            <pc:sldMk cId="2628997064" sldId="834"/>
            <ac:spMk id="35" creationId="{3DB4A92D-9FAB-4B25-BB2C-CD79402C0580}"/>
          </ac:spMkLst>
        </pc:spChg>
        <pc:spChg chg="mod">
          <ac:chgData name="Wanshi Chen" userId="3a7dbef4-3474-47c6-9897-007f5734efb0" providerId="ADAL" clId="{8FD42A81-DF10-46D5-AE3E-9217C79060AE}" dt="2021-05-24T00:48:00.701" v="393" actId="14100"/>
          <ac:spMkLst>
            <pc:docMk/>
            <pc:sldMk cId="2628997064" sldId="834"/>
            <ac:spMk id="36" creationId="{A591A7CE-90D4-4435-99B8-0EBCAF89902D}"/>
          </ac:spMkLst>
        </pc:spChg>
        <pc:spChg chg="mod">
          <ac:chgData name="Wanshi Chen" userId="3a7dbef4-3474-47c6-9897-007f5734efb0" providerId="ADAL" clId="{8FD42A81-DF10-46D5-AE3E-9217C79060AE}" dt="2021-05-24T00:48:04.229" v="394" actId="14100"/>
          <ac:spMkLst>
            <pc:docMk/>
            <pc:sldMk cId="2628997064" sldId="834"/>
            <ac:spMk id="38" creationId="{CE6E16ED-3E6F-40D5-BE6C-FD4F05365D55}"/>
          </ac:spMkLst>
        </pc:spChg>
        <pc:spChg chg="mod">
          <ac:chgData name="Wanshi Chen" userId="3a7dbef4-3474-47c6-9897-007f5734efb0" providerId="ADAL" clId="{8FD42A81-DF10-46D5-AE3E-9217C79060AE}" dt="2021-05-24T00:48:14.301" v="398" actId="1076"/>
          <ac:spMkLst>
            <pc:docMk/>
            <pc:sldMk cId="2628997064" sldId="834"/>
            <ac:spMk id="39" creationId="{CB9F5473-8B70-4A7D-8AB7-D5C80E27EB4A}"/>
          </ac:spMkLst>
        </pc:spChg>
        <pc:spChg chg="mod">
          <ac:chgData name="Wanshi Chen" userId="3a7dbef4-3474-47c6-9897-007f5734efb0" providerId="ADAL" clId="{8FD42A81-DF10-46D5-AE3E-9217C79060AE}" dt="2021-05-24T00:48:09.797" v="396" actId="14100"/>
          <ac:spMkLst>
            <pc:docMk/>
            <pc:sldMk cId="2628997064" sldId="834"/>
            <ac:spMk id="40" creationId="{B21AEC46-F2A2-4EE9-ACF6-7A9CFC33BF20}"/>
          </ac:spMkLst>
        </pc:spChg>
        <pc:spChg chg="mod">
          <ac:chgData name="Wanshi Chen" userId="3a7dbef4-3474-47c6-9897-007f5734efb0" providerId="ADAL" clId="{8FD42A81-DF10-46D5-AE3E-9217C79060AE}" dt="2021-05-24T00:41:34.966" v="3" actId="20577"/>
          <ac:spMkLst>
            <pc:docMk/>
            <pc:sldMk cId="2628997064" sldId="834"/>
            <ac:spMk id="42" creationId="{1D0ED901-5856-430E-AF42-5CBE122BFDBC}"/>
          </ac:spMkLst>
        </pc:spChg>
        <pc:spChg chg="mod">
          <ac:chgData name="Wanshi Chen" userId="3a7dbef4-3474-47c6-9897-007f5734efb0" providerId="ADAL" clId="{8FD42A81-DF10-46D5-AE3E-9217C79060AE}" dt="2021-05-24T00:40:54.937" v="1" actId="207"/>
          <ac:spMkLst>
            <pc:docMk/>
            <pc:sldMk cId="2628997064" sldId="834"/>
            <ac:spMk id="49" creationId="{7A6EFEBA-39C7-4E16-BFB4-8D45E41C112F}"/>
          </ac:spMkLst>
        </pc:spChg>
        <pc:spChg chg="mod">
          <ac:chgData name="Wanshi Chen" userId="3a7dbef4-3474-47c6-9897-007f5734efb0" providerId="ADAL" clId="{8FD42A81-DF10-46D5-AE3E-9217C79060AE}" dt="2021-05-24T00:40:54.937" v="1" actId="207"/>
          <ac:spMkLst>
            <pc:docMk/>
            <pc:sldMk cId="2628997064" sldId="834"/>
            <ac:spMk id="53" creationId="{B56A2B88-FD7D-4219-B64B-409F3BC1F9BC}"/>
          </ac:spMkLst>
        </pc:spChg>
        <pc:cxnChg chg="mod">
          <ac:chgData name="Wanshi Chen" userId="3a7dbef4-3474-47c6-9897-007f5734efb0" providerId="ADAL" clId="{8FD42A81-DF10-46D5-AE3E-9217C79060AE}" dt="2021-05-24T00:45:13.956" v="245" actId="1076"/>
          <ac:cxnSpMkLst>
            <pc:docMk/>
            <pc:sldMk cId="2628997064" sldId="834"/>
            <ac:cxnSpMk id="3" creationId="{A4D3603A-A3CB-40F3-A3A1-8FCD2E6A4AE5}"/>
          </ac:cxnSpMkLst>
        </pc:cxn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2B4C68-02D4-43B7-82D0-CC0F31ADA7D5}" type="datetimeFigureOut">
              <a:rPr lang="en-US" smtClean="0">
                <a:latin typeface="Qualcomm Office Regular" pitchFamily="34" charset="0"/>
              </a:rPr>
              <a:t>5/23/2021</a:t>
            </a:fld>
            <a:endParaRPr lang="en-US" dirty="0">
              <a:latin typeface="Qualcomm Office Regular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>
              <a:latin typeface="Qualcomm Office Regular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E8D803-E2CE-43E6-BB9D-83A503D767A5}" type="slidenum">
              <a:rPr lang="en-US" smtClean="0">
                <a:latin typeface="Qualcomm Office Regular" pitchFamily="34" charset="0"/>
              </a:rPr>
              <a:t>‹#›</a:t>
            </a:fld>
            <a:endParaRPr lang="en-US" dirty="0">
              <a:latin typeface="Qualcomm Office Regular" pitchFamily="34" charset="0"/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4888" y="8400641"/>
            <a:ext cx="980122" cy="2072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54289512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2587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382587" y="4343400"/>
            <a:ext cx="6092825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287587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100">
                <a:latin typeface="Qualcomm Office Regular" pitchFamily="34" charset="0"/>
              </a:defRPr>
            </a:lvl1pPr>
          </a:lstStyle>
          <a:p>
            <a:fld id="{928A2613-ABFE-468A-A021-82F251360FB0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" y="8892993"/>
            <a:ext cx="980122" cy="2072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886022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171450" indent="-171450" algn="l" defTabSz="914400" rtl="0" eaLnBrk="1" latinLnBrk="0" hangingPunct="1">
      <a:buFont typeface="Arial" pitchFamily="34" charset="0"/>
      <a:buChar char="•"/>
      <a:defRPr sz="1600" kern="1200">
        <a:solidFill>
          <a:schemeClr val="tx1"/>
        </a:solidFill>
        <a:latin typeface="Qualcomm Office Regular" pitchFamily="34" charset="0"/>
        <a:ea typeface="+mn-ea"/>
        <a:cs typeface="+mn-cs"/>
      </a:defRPr>
    </a:lvl1pPr>
    <a:lvl2pPr marL="628650" indent="-171450" algn="l" defTabSz="914400" rtl="0" eaLnBrk="1" latinLnBrk="0" hangingPunct="1">
      <a:buFont typeface="Arial" pitchFamily="34" charset="0"/>
      <a:buChar char="•"/>
      <a:defRPr sz="1200" kern="1200">
        <a:solidFill>
          <a:schemeClr val="tx1"/>
        </a:solidFill>
        <a:latin typeface="Qualcomm Office Regular" pitchFamily="34" charset="0"/>
        <a:ea typeface="+mn-ea"/>
        <a:cs typeface="+mn-cs"/>
      </a:defRPr>
    </a:lvl2pPr>
    <a:lvl3pPr marL="1085850" indent="-171450" algn="l" defTabSz="914400" rtl="0" eaLnBrk="1" latinLnBrk="0" hangingPunct="1">
      <a:buFont typeface="Arial" pitchFamily="34" charset="0"/>
      <a:buChar char="•"/>
      <a:defRPr sz="1200" kern="1200" baseline="0">
        <a:solidFill>
          <a:schemeClr val="tx1"/>
        </a:solidFill>
        <a:latin typeface="Qualcomm Office Regular" pitchFamily="34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8A2613-ABFE-468A-A021-82F251360FB0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26762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8A2613-ABFE-468A-A021-82F251360FB0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80312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818702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1004" y="1933395"/>
            <a:ext cx="11430000" cy="1398844"/>
          </a:xfrm>
        </p:spPr>
        <p:txBody>
          <a:bodyPr/>
          <a:lstStyle>
            <a:lvl1pPr marL="342900" indent="-342900">
              <a:buFontTx/>
              <a:buBlip>
                <a:blip r:embed="rId2"/>
              </a:buBlip>
              <a:defRPr/>
            </a:lvl1pPr>
            <a:lvl2pPr>
              <a:buClr>
                <a:schemeClr val="accent2"/>
              </a:buClr>
              <a:defRPr/>
            </a:lvl2pPr>
            <a:lvl3pPr>
              <a:buClr>
                <a:schemeClr val="accent2"/>
              </a:buClr>
              <a:defRPr/>
            </a:lvl3pPr>
            <a:lvl4pPr>
              <a:buClr>
                <a:schemeClr val="accent2"/>
              </a:buClr>
              <a:defRPr lang="en-US" sz="1600" kern="1200" baseline="0" dirty="0">
                <a:solidFill>
                  <a:prstClr val="black">
                    <a:lumMod val="75000"/>
                    <a:lumOff val="25000"/>
                  </a:prstClr>
                </a:solidFill>
                <a:latin typeface="Qualcomm Office Regular" pitchFamily="34" charset="0"/>
                <a:ea typeface="+mn-ea"/>
                <a:cs typeface="Arial" pitchFamily="34" charset="0"/>
              </a:defRPr>
            </a:lvl4pPr>
            <a:lvl5pPr marL="1600200" indent="-347472">
              <a:buFont typeface="Qualcomm Regular" pitchFamily="34" charset="0"/>
              <a:buChar char="−"/>
              <a:defRPr/>
            </a:lvl5pPr>
            <a:lvl6pPr marL="2171700" indent="0">
              <a:buNone/>
              <a:defRPr sz="1600"/>
            </a:lvl6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6" name="Title Placeholder 1"/>
          <p:cNvSpPr>
            <a:spLocks noGrp="1"/>
          </p:cNvSpPr>
          <p:nvPr>
            <p:ph type="title"/>
          </p:nvPr>
        </p:nvSpPr>
        <p:spPr>
          <a:xfrm>
            <a:off x="283464" y="736616"/>
            <a:ext cx="11430000" cy="50783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2"/>
          <p:cNvSpPr>
            <a:spLocks noGrp="1"/>
          </p:cNvSpPr>
          <p:nvPr>
            <p:ph type="body" idx="13"/>
          </p:nvPr>
        </p:nvSpPr>
        <p:spPr>
          <a:xfrm>
            <a:off x="283464" y="1426464"/>
            <a:ext cx="11430000" cy="350865"/>
          </a:xfrm>
        </p:spPr>
        <p:txBody>
          <a:bodyPr tIns="0" bIns="0" anchor="t"/>
          <a:lstStyle>
            <a:lvl1pPr marL="0" indent="0">
              <a:buNone/>
              <a:defRPr sz="2400" b="0">
                <a:solidFill>
                  <a:schemeClr val="accent3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812732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 bwMode="gray">
          <a:xfrm>
            <a:off x="11520551" y="6525737"/>
            <a:ext cx="288861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algn="l" defTabSz="914400" rtl="0" eaLnBrk="1" latinLnBrk="0" hangingPunct="1"/>
            <a:fld id="{0A607DED-8B1E-49A6-A07A-F6DE68304C82}" type="slidenum">
              <a:rPr lang="en-US" sz="800" kern="1200" smtClean="0">
                <a:solidFill>
                  <a:schemeClr val="bg1">
                    <a:lumMod val="75000"/>
                  </a:schemeClr>
                </a:solidFill>
                <a:latin typeface="Qualcomm Office Regular" pitchFamily="34" charset="0"/>
                <a:ea typeface="+mn-ea"/>
                <a:cs typeface="Arial" pitchFamily="34" charset="0"/>
              </a:rPr>
              <a:pPr marL="0" algn="l" defTabSz="914400" rtl="0" eaLnBrk="1" latinLnBrk="0" hangingPunct="1"/>
              <a:t>‹#›</a:t>
            </a:fld>
            <a:endParaRPr lang="en-US" sz="800" kern="1200" dirty="0">
              <a:solidFill>
                <a:schemeClr val="bg1">
                  <a:lumMod val="75000"/>
                </a:schemeClr>
              </a:solidFill>
              <a:latin typeface="Qualcomm Office Regular" pitchFamily="34" charset="0"/>
              <a:ea typeface="+mn-ea"/>
              <a:cs typeface="Arial" pitchFamily="34" charset="0"/>
            </a:endParaRPr>
          </a:p>
        </p:txBody>
      </p:sp>
      <p:grpSp>
        <p:nvGrpSpPr>
          <p:cNvPr id="6" name="Group 5"/>
          <p:cNvGrpSpPr>
            <a:grpSpLocks noChangeAspect="1"/>
          </p:cNvGrpSpPr>
          <p:nvPr userDrawn="1"/>
        </p:nvGrpSpPr>
        <p:grpSpPr>
          <a:xfrm>
            <a:off x="9717597" y="327382"/>
            <a:ext cx="1802954" cy="393192"/>
            <a:chOff x="187326" y="5085556"/>
            <a:chExt cx="8393112" cy="1830388"/>
          </a:xfrm>
          <a:solidFill>
            <a:schemeClr val="bg1"/>
          </a:solidFill>
        </p:grpSpPr>
        <p:sp>
          <p:nvSpPr>
            <p:cNvPr id="7" name="Freeform 7"/>
            <p:cNvSpPr>
              <a:spLocks/>
            </p:cNvSpPr>
            <p:nvPr userDrawn="1"/>
          </p:nvSpPr>
          <p:spPr bwMode="auto">
            <a:xfrm>
              <a:off x="3603626" y="5388769"/>
              <a:ext cx="585787" cy="892175"/>
            </a:xfrm>
            <a:custGeom>
              <a:avLst/>
              <a:gdLst>
                <a:gd name="T0" fmla="*/ 0 w 156"/>
                <a:gd name="T1" fmla="*/ 218 h 238"/>
                <a:gd name="T2" fmla="*/ 20 w 156"/>
                <a:gd name="T3" fmla="*/ 238 h 238"/>
                <a:gd name="T4" fmla="*/ 156 w 156"/>
                <a:gd name="T5" fmla="*/ 238 h 238"/>
                <a:gd name="T6" fmla="*/ 126 w 156"/>
                <a:gd name="T7" fmla="*/ 189 h 238"/>
                <a:gd name="T8" fmla="*/ 47 w 156"/>
                <a:gd name="T9" fmla="*/ 189 h 238"/>
                <a:gd name="T10" fmla="*/ 47 w 156"/>
                <a:gd name="T11" fmla="*/ 0 h 238"/>
                <a:gd name="T12" fmla="*/ 0 w 156"/>
                <a:gd name="T13" fmla="*/ 0 h 238"/>
                <a:gd name="T14" fmla="*/ 0 w 156"/>
                <a:gd name="T15" fmla="*/ 21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6" h="238">
                  <a:moveTo>
                    <a:pt x="0" y="218"/>
                  </a:moveTo>
                  <a:cubicBezTo>
                    <a:pt x="0" y="227"/>
                    <a:pt x="11" y="238"/>
                    <a:pt x="20" y="238"/>
                  </a:cubicBezTo>
                  <a:cubicBezTo>
                    <a:pt x="156" y="238"/>
                    <a:pt x="156" y="238"/>
                    <a:pt x="156" y="238"/>
                  </a:cubicBezTo>
                  <a:cubicBezTo>
                    <a:pt x="126" y="189"/>
                    <a:pt x="126" y="189"/>
                    <a:pt x="126" y="189"/>
                  </a:cubicBezTo>
                  <a:cubicBezTo>
                    <a:pt x="47" y="189"/>
                    <a:pt x="47" y="189"/>
                    <a:pt x="47" y="189"/>
                  </a:cubicBezTo>
                  <a:cubicBezTo>
                    <a:pt x="47" y="0"/>
                    <a:pt x="47" y="0"/>
                    <a:pt x="47" y="0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0" y="21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  <a:latin typeface="Qualcomm Office Regular" pitchFamily="34" charset="0"/>
              </a:endParaRPr>
            </a:p>
          </p:txBody>
        </p:sp>
        <p:sp>
          <p:nvSpPr>
            <p:cNvPr id="8" name="Freeform 8"/>
            <p:cNvSpPr>
              <a:spLocks noEditPoints="1"/>
            </p:cNvSpPr>
            <p:nvPr userDrawn="1"/>
          </p:nvSpPr>
          <p:spPr bwMode="auto">
            <a:xfrm>
              <a:off x="187326" y="5085556"/>
              <a:ext cx="1541462" cy="1830388"/>
            </a:xfrm>
            <a:custGeom>
              <a:avLst/>
              <a:gdLst>
                <a:gd name="T0" fmla="*/ 411 w 411"/>
                <a:gd name="T1" fmla="*/ 206 h 488"/>
                <a:gd name="T2" fmla="*/ 206 w 411"/>
                <a:gd name="T3" fmla="*/ 0 h 488"/>
                <a:gd name="T4" fmla="*/ 0 w 411"/>
                <a:gd name="T5" fmla="*/ 206 h 488"/>
                <a:gd name="T6" fmla="*/ 206 w 411"/>
                <a:gd name="T7" fmla="*/ 412 h 488"/>
                <a:gd name="T8" fmla="*/ 241 w 411"/>
                <a:gd name="T9" fmla="*/ 408 h 488"/>
                <a:gd name="T10" fmla="*/ 240 w 411"/>
                <a:gd name="T11" fmla="*/ 488 h 488"/>
                <a:gd name="T12" fmla="*/ 298 w 411"/>
                <a:gd name="T13" fmla="*/ 488 h 488"/>
                <a:gd name="T14" fmla="*/ 298 w 411"/>
                <a:gd name="T15" fmla="*/ 389 h 488"/>
                <a:gd name="T16" fmla="*/ 411 w 411"/>
                <a:gd name="T17" fmla="*/ 206 h 488"/>
                <a:gd name="T18" fmla="*/ 298 w 411"/>
                <a:gd name="T19" fmla="*/ 302 h 488"/>
                <a:gd name="T20" fmla="*/ 298 w 411"/>
                <a:gd name="T21" fmla="*/ 236 h 488"/>
                <a:gd name="T22" fmla="*/ 240 w 411"/>
                <a:gd name="T23" fmla="*/ 252 h 488"/>
                <a:gd name="T24" fmla="*/ 241 w 411"/>
                <a:gd name="T25" fmla="*/ 334 h 488"/>
                <a:gd name="T26" fmla="*/ 206 w 411"/>
                <a:gd name="T27" fmla="*/ 339 h 488"/>
                <a:gd name="T28" fmla="*/ 73 w 411"/>
                <a:gd name="T29" fmla="*/ 206 h 488"/>
                <a:gd name="T30" fmla="*/ 206 w 411"/>
                <a:gd name="T31" fmla="*/ 73 h 488"/>
                <a:gd name="T32" fmla="*/ 339 w 411"/>
                <a:gd name="T33" fmla="*/ 206 h 488"/>
                <a:gd name="T34" fmla="*/ 298 w 411"/>
                <a:gd name="T35" fmla="*/ 302 h 4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411" h="488">
                  <a:moveTo>
                    <a:pt x="411" y="206"/>
                  </a:moveTo>
                  <a:cubicBezTo>
                    <a:pt x="411" y="92"/>
                    <a:pt x="319" y="0"/>
                    <a:pt x="206" y="0"/>
                  </a:cubicBezTo>
                  <a:cubicBezTo>
                    <a:pt x="92" y="0"/>
                    <a:pt x="0" y="92"/>
                    <a:pt x="0" y="206"/>
                  </a:cubicBezTo>
                  <a:cubicBezTo>
                    <a:pt x="0" y="319"/>
                    <a:pt x="92" y="412"/>
                    <a:pt x="206" y="412"/>
                  </a:cubicBezTo>
                  <a:cubicBezTo>
                    <a:pt x="218" y="412"/>
                    <a:pt x="229" y="410"/>
                    <a:pt x="241" y="408"/>
                  </a:cubicBezTo>
                  <a:cubicBezTo>
                    <a:pt x="240" y="488"/>
                    <a:pt x="240" y="488"/>
                    <a:pt x="240" y="488"/>
                  </a:cubicBezTo>
                  <a:cubicBezTo>
                    <a:pt x="298" y="488"/>
                    <a:pt x="298" y="488"/>
                    <a:pt x="298" y="488"/>
                  </a:cubicBezTo>
                  <a:cubicBezTo>
                    <a:pt x="298" y="389"/>
                    <a:pt x="298" y="389"/>
                    <a:pt x="298" y="389"/>
                  </a:cubicBezTo>
                  <a:cubicBezTo>
                    <a:pt x="365" y="355"/>
                    <a:pt x="411" y="286"/>
                    <a:pt x="411" y="206"/>
                  </a:cubicBezTo>
                  <a:close/>
                  <a:moveTo>
                    <a:pt x="298" y="302"/>
                  </a:moveTo>
                  <a:cubicBezTo>
                    <a:pt x="298" y="236"/>
                    <a:pt x="298" y="236"/>
                    <a:pt x="298" y="236"/>
                  </a:cubicBezTo>
                  <a:cubicBezTo>
                    <a:pt x="240" y="252"/>
                    <a:pt x="240" y="252"/>
                    <a:pt x="240" y="252"/>
                  </a:cubicBezTo>
                  <a:cubicBezTo>
                    <a:pt x="241" y="334"/>
                    <a:pt x="241" y="334"/>
                    <a:pt x="241" y="334"/>
                  </a:cubicBezTo>
                  <a:cubicBezTo>
                    <a:pt x="229" y="337"/>
                    <a:pt x="218" y="339"/>
                    <a:pt x="206" y="339"/>
                  </a:cubicBezTo>
                  <a:cubicBezTo>
                    <a:pt x="132" y="339"/>
                    <a:pt x="73" y="279"/>
                    <a:pt x="73" y="206"/>
                  </a:cubicBezTo>
                  <a:cubicBezTo>
                    <a:pt x="73" y="132"/>
                    <a:pt x="132" y="73"/>
                    <a:pt x="206" y="73"/>
                  </a:cubicBezTo>
                  <a:cubicBezTo>
                    <a:pt x="279" y="73"/>
                    <a:pt x="339" y="132"/>
                    <a:pt x="339" y="206"/>
                  </a:cubicBezTo>
                  <a:cubicBezTo>
                    <a:pt x="339" y="244"/>
                    <a:pt x="323" y="278"/>
                    <a:pt x="298" y="30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  <a:latin typeface="Qualcomm Office Regular" pitchFamily="34" charset="0"/>
              </a:endParaRPr>
            </a:p>
          </p:txBody>
        </p:sp>
        <p:sp>
          <p:nvSpPr>
            <p:cNvPr id="10" name="Freeform 9"/>
            <p:cNvSpPr>
              <a:spLocks/>
            </p:cNvSpPr>
            <p:nvPr userDrawn="1"/>
          </p:nvSpPr>
          <p:spPr bwMode="auto">
            <a:xfrm>
              <a:off x="1863726" y="5388769"/>
              <a:ext cx="652462" cy="892175"/>
            </a:xfrm>
            <a:custGeom>
              <a:avLst/>
              <a:gdLst>
                <a:gd name="T0" fmla="*/ 154 w 174"/>
                <a:gd name="T1" fmla="*/ 238 h 238"/>
                <a:gd name="T2" fmla="*/ 20 w 174"/>
                <a:gd name="T3" fmla="*/ 238 h 238"/>
                <a:gd name="T4" fmla="*/ 0 w 174"/>
                <a:gd name="T5" fmla="*/ 218 h 238"/>
                <a:gd name="T6" fmla="*/ 0 w 174"/>
                <a:gd name="T7" fmla="*/ 0 h 238"/>
                <a:gd name="T8" fmla="*/ 46 w 174"/>
                <a:gd name="T9" fmla="*/ 0 h 238"/>
                <a:gd name="T10" fmla="*/ 46 w 174"/>
                <a:gd name="T11" fmla="*/ 189 h 238"/>
                <a:gd name="T12" fmla="*/ 127 w 174"/>
                <a:gd name="T13" fmla="*/ 189 h 238"/>
                <a:gd name="T14" fmla="*/ 127 w 174"/>
                <a:gd name="T15" fmla="*/ 0 h 238"/>
                <a:gd name="T16" fmla="*/ 174 w 174"/>
                <a:gd name="T17" fmla="*/ 0 h 238"/>
                <a:gd name="T18" fmla="*/ 174 w 174"/>
                <a:gd name="T19" fmla="*/ 218 h 238"/>
                <a:gd name="T20" fmla="*/ 154 w 174"/>
                <a:gd name="T21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4" h="238">
                  <a:moveTo>
                    <a:pt x="154" y="238"/>
                  </a:moveTo>
                  <a:cubicBezTo>
                    <a:pt x="20" y="238"/>
                    <a:pt x="20" y="238"/>
                    <a:pt x="20" y="238"/>
                  </a:cubicBezTo>
                  <a:cubicBezTo>
                    <a:pt x="11" y="238"/>
                    <a:pt x="0" y="228"/>
                    <a:pt x="0" y="218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6" y="0"/>
                    <a:pt x="46" y="0"/>
                    <a:pt x="46" y="0"/>
                  </a:cubicBezTo>
                  <a:cubicBezTo>
                    <a:pt x="46" y="189"/>
                    <a:pt x="46" y="189"/>
                    <a:pt x="46" y="189"/>
                  </a:cubicBezTo>
                  <a:cubicBezTo>
                    <a:pt x="127" y="189"/>
                    <a:pt x="127" y="189"/>
                    <a:pt x="127" y="189"/>
                  </a:cubicBezTo>
                  <a:cubicBezTo>
                    <a:pt x="127" y="0"/>
                    <a:pt x="127" y="0"/>
                    <a:pt x="127" y="0"/>
                  </a:cubicBezTo>
                  <a:cubicBezTo>
                    <a:pt x="174" y="0"/>
                    <a:pt x="174" y="0"/>
                    <a:pt x="174" y="0"/>
                  </a:cubicBezTo>
                  <a:cubicBezTo>
                    <a:pt x="174" y="218"/>
                    <a:pt x="174" y="218"/>
                    <a:pt x="174" y="218"/>
                  </a:cubicBezTo>
                  <a:cubicBezTo>
                    <a:pt x="174" y="228"/>
                    <a:pt x="163" y="238"/>
                    <a:pt x="154" y="23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  <a:latin typeface="Qualcomm Office Regular" pitchFamily="34" charset="0"/>
              </a:endParaRPr>
            </a:p>
          </p:txBody>
        </p:sp>
        <p:sp>
          <p:nvSpPr>
            <p:cNvPr id="11" name="Freeform 10"/>
            <p:cNvSpPr>
              <a:spLocks/>
            </p:cNvSpPr>
            <p:nvPr userDrawn="1"/>
          </p:nvSpPr>
          <p:spPr bwMode="auto">
            <a:xfrm>
              <a:off x="4079876" y="5358606"/>
              <a:ext cx="712787" cy="946150"/>
            </a:xfrm>
            <a:custGeom>
              <a:avLst/>
              <a:gdLst>
                <a:gd name="T0" fmla="*/ 190 w 190"/>
                <a:gd name="T1" fmla="*/ 17 h 252"/>
                <a:gd name="T2" fmla="*/ 126 w 190"/>
                <a:gd name="T3" fmla="*/ 0 h 252"/>
                <a:gd name="T4" fmla="*/ 0 w 190"/>
                <a:gd name="T5" fmla="*/ 126 h 252"/>
                <a:gd name="T6" fmla="*/ 126 w 190"/>
                <a:gd name="T7" fmla="*/ 252 h 252"/>
                <a:gd name="T8" fmla="*/ 187 w 190"/>
                <a:gd name="T9" fmla="*/ 237 h 252"/>
                <a:gd name="T10" fmla="*/ 164 w 190"/>
                <a:gd name="T11" fmla="*/ 196 h 252"/>
                <a:gd name="T12" fmla="*/ 126 w 190"/>
                <a:gd name="T13" fmla="*/ 205 h 252"/>
                <a:gd name="T14" fmla="*/ 47 w 190"/>
                <a:gd name="T15" fmla="*/ 126 h 252"/>
                <a:gd name="T16" fmla="*/ 126 w 190"/>
                <a:gd name="T17" fmla="*/ 46 h 252"/>
                <a:gd name="T18" fmla="*/ 167 w 190"/>
                <a:gd name="T19" fmla="*/ 58 h 252"/>
                <a:gd name="T20" fmla="*/ 190 w 190"/>
                <a:gd name="T21" fmla="*/ 17 h 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90" h="252">
                  <a:moveTo>
                    <a:pt x="190" y="17"/>
                  </a:moveTo>
                  <a:cubicBezTo>
                    <a:pt x="171" y="6"/>
                    <a:pt x="149" y="0"/>
                    <a:pt x="126" y="0"/>
                  </a:cubicBezTo>
                  <a:cubicBezTo>
                    <a:pt x="57" y="0"/>
                    <a:pt x="0" y="56"/>
                    <a:pt x="0" y="126"/>
                  </a:cubicBezTo>
                  <a:cubicBezTo>
                    <a:pt x="0" y="196"/>
                    <a:pt x="57" y="252"/>
                    <a:pt x="126" y="252"/>
                  </a:cubicBezTo>
                  <a:cubicBezTo>
                    <a:pt x="148" y="252"/>
                    <a:pt x="169" y="246"/>
                    <a:pt x="187" y="237"/>
                  </a:cubicBezTo>
                  <a:cubicBezTo>
                    <a:pt x="164" y="196"/>
                    <a:pt x="164" y="196"/>
                    <a:pt x="164" y="196"/>
                  </a:cubicBezTo>
                  <a:cubicBezTo>
                    <a:pt x="153" y="202"/>
                    <a:pt x="140" y="205"/>
                    <a:pt x="126" y="205"/>
                  </a:cubicBezTo>
                  <a:cubicBezTo>
                    <a:pt x="82" y="205"/>
                    <a:pt x="47" y="170"/>
                    <a:pt x="47" y="126"/>
                  </a:cubicBezTo>
                  <a:cubicBezTo>
                    <a:pt x="47" y="82"/>
                    <a:pt x="82" y="46"/>
                    <a:pt x="126" y="46"/>
                  </a:cubicBezTo>
                  <a:cubicBezTo>
                    <a:pt x="141" y="46"/>
                    <a:pt x="155" y="51"/>
                    <a:pt x="167" y="58"/>
                  </a:cubicBezTo>
                  <a:lnTo>
                    <a:pt x="190" y="1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  <a:latin typeface="Qualcomm Office Regular" pitchFamily="34" charset="0"/>
              </a:endParaRPr>
            </a:p>
          </p:txBody>
        </p:sp>
        <p:sp>
          <p:nvSpPr>
            <p:cNvPr id="12" name="Freeform 11"/>
            <p:cNvSpPr>
              <a:spLocks noEditPoints="1"/>
            </p:cNvSpPr>
            <p:nvPr userDrawn="1"/>
          </p:nvSpPr>
          <p:spPr bwMode="auto">
            <a:xfrm>
              <a:off x="4725988" y="5358606"/>
              <a:ext cx="944562" cy="949325"/>
            </a:xfrm>
            <a:custGeom>
              <a:avLst/>
              <a:gdLst>
                <a:gd name="T0" fmla="*/ 126 w 252"/>
                <a:gd name="T1" fmla="*/ 0 h 253"/>
                <a:gd name="T2" fmla="*/ 0 w 252"/>
                <a:gd name="T3" fmla="*/ 127 h 253"/>
                <a:gd name="T4" fmla="*/ 126 w 252"/>
                <a:gd name="T5" fmla="*/ 253 h 253"/>
                <a:gd name="T6" fmla="*/ 252 w 252"/>
                <a:gd name="T7" fmla="*/ 127 h 253"/>
                <a:gd name="T8" fmla="*/ 126 w 252"/>
                <a:gd name="T9" fmla="*/ 0 h 253"/>
                <a:gd name="T10" fmla="*/ 126 w 252"/>
                <a:gd name="T11" fmla="*/ 206 h 253"/>
                <a:gd name="T12" fmla="*/ 47 w 252"/>
                <a:gd name="T13" fmla="*/ 127 h 253"/>
                <a:gd name="T14" fmla="*/ 126 w 252"/>
                <a:gd name="T15" fmla="*/ 47 h 253"/>
                <a:gd name="T16" fmla="*/ 206 w 252"/>
                <a:gd name="T17" fmla="*/ 127 h 253"/>
                <a:gd name="T18" fmla="*/ 126 w 252"/>
                <a:gd name="T19" fmla="*/ 206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2" h="253">
                  <a:moveTo>
                    <a:pt x="126" y="0"/>
                  </a:moveTo>
                  <a:cubicBezTo>
                    <a:pt x="56" y="0"/>
                    <a:pt x="0" y="57"/>
                    <a:pt x="0" y="127"/>
                  </a:cubicBezTo>
                  <a:cubicBezTo>
                    <a:pt x="0" y="197"/>
                    <a:pt x="56" y="253"/>
                    <a:pt x="126" y="253"/>
                  </a:cubicBezTo>
                  <a:cubicBezTo>
                    <a:pt x="196" y="253"/>
                    <a:pt x="252" y="196"/>
                    <a:pt x="252" y="127"/>
                  </a:cubicBezTo>
                  <a:cubicBezTo>
                    <a:pt x="252" y="57"/>
                    <a:pt x="196" y="0"/>
                    <a:pt x="126" y="0"/>
                  </a:cubicBezTo>
                  <a:close/>
                  <a:moveTo>
                    <a:pt x="126" y="206"/>
                  </a:moveTo>
                  <a:cubicBezTo>
                    <a:pt x="82" y="206"/>
                    <a:pt x="47" y="171"/>
                    <a:pt x="47" y="127"/>
                  </a:cubicBezTo>
                  <a:cubicBezTo>
                    <a:pt x="47" y="83"/>
                    <a:pt x="82" y="47"/>
                    <a:pt x="126" y="47"/>
                  </a:cubicBezTo>
                  <a:cubicBezTo>
                    <a:pt x="170" y="47"/>
                    <a:pt x="206" y="83"/>
                    <a:pt x="206" y="127"/>
                  </a:cubicBezTo>
                  <a:cubicBezTo>
                    <a:pt x="206" y="170"/>
                    <a:pt x="170" y="206"/>
                    <a:pt x="126" y="20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  <a:latin typeface="Qualcomm Office Regular" pitchFamily="34" charset="0"/>
              </a:endParaRPr>
            </a:p>
          </p:txBody>
        </p:sp>
        <p:sp>
          <p:nvSpPr>
            <p:cNvPr id="13" name="Freeform 12"/>
            <p:cNvSpPr>
              <a:spLocks noEditPoints="1"/>
            </p:cNvSpPr>
            <p:nvPr userDrawn="1"/>
          </p:nvSpPr>
          <p:spPr bwMode="auto">
            <a:xfrm>
              <a:off x="2584451" y="5393531"/>
              <a:ext cx="952500" cy="884238"/>
            </a:xfrm>
            <a:custGeom>
              <a:avLst/>
              <a:gdLst>
                <a:gd name="T0" fmla="*/ 354 w 600"/>
                <a:gd name="T1" fmla="*/ 0 h 557"/>
                <a:gd name="T2" fmla="*/ 245 w 600"/>
                <a:gd name="T3" fmla="*/ 0 h 557"/>
                <a:gd name="T4" fmla="*/ 0 w 600"/>
                <a:gd name="T5" fmla="*/ 557 h 557"/>
                <a:gd name="T6" fmla="*/ 115 w 600"/>
                <a:gd name="T7" fmla="*/ 557 h 557"/>
                <a:gd name="T8" fmla="*/ 174 w 600"/>
                <a:gd name="T9" fmla="*/ 434 h 557"/>
                <a:gd name="T10" fmla="*/ 430 w 600"/>
                <a:gd name="T11" fmla="*/ 434 h 557"/>
                <a:gd name="T12" fmla="*/ 434 w 600"/>
                <a:gd name="T13" fmla="*/ 446 h 557"/>
                <a:gd name="T14" fmla="*/ 484 w 600"/>
                <a:gd name="T15" fmla="*/ 557 h 557"/>
                <a:gd name="T16" fmla="*/ 600 w 600"/>
                <a:gd name="T17" fmla="*/ 557 h 557"/>
                <a:gd name="T18" fmla="*/ 354 w 600"/>
                <a:gd name="T19" fmla="*/ 0 h 557"/>
                <a:gd name="T20" fmla="*/ 210 w 600"/>
                <a:gd name="T21" fmla="*/ 342 h 557"/>
                <a:gd name="T22" fmla="*/ 300 w 600"/>
                <a:gd name="T23" fmla="*/ 141 h 557"/>
                <a:gd name="T24" fmla="*/ 389 w 600"/>
                <a:gd name="T25" fmla="*/ 342 h 557"/>
                <a:gd name="T26" fmla="*/ 210 w 600"/>
                <a:gd name="T27" fmla="*/ 342 h 5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00" h="557">
                  <a:moveTo>
                    <a:pt x="354" y="0"/>
                  </a:moveTo>
                  <a:lnTo>
                    <a:pt x="245" y="0"/>
                  </a:lnTo>
                  <a:lnTo>
                    <a:pt x="0" y="557"/>
                  </a:lnTo>
                  <a:lnTo>
                    <a:pt x="115" y="557"/>
                  </a:lnTo>
                  <a:lnTo>
                    <a:pt x="174" y="434"/>
                  </a:lnTo>
                  <a:lnTo>
                    <a:pt x="430" y="434"/>
                  </a:lnTo>
                  <a:lnTo>
                    <a:pt x="434" y="446"/>
                  </a:lnTo>
                  <a:lnTo>
                    <a:pt x="484" y="557"/>
                  </a:lnTo>
                  <a:lnTo>
                    <a:pt x="600" y="557"/>
                  </a:lnTo>
                  <a:lnTo>
                    <a:pt x="354" y="0"/>
                  </a:lnTo>
                  <a:close/>
                  <a:moveTo>
                    <a:pt x="210" y="342"/>
                  </a:moveTo>
                  <a:lnTo>
                    <a:pt x="300" y="141"/>
                  </a:lnTo>
                  <a:lnTo>
                    <a:pt x="389" y="342"/>
                  </a:lnTo>
                  <a:lnTo>
                    <a:pt x="210" y="34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  <a:latin typeface="Qualcomm Office Regular" pitchFamily="34" charset="0"/>
              </a:endParaRPr>
            </a:p>
          </p:txBody>
        </p:sp>
        <p:sp>
          <p:nvSpPr>
            <p:cNvPr id="14" name="Freeform 13"/>
            <p:cNvSpPr>
              <a:spLocks/>
            </p:cNvSpPr>
            <p:nvPr userDrawn="1"/>
          </p:nvSpPr>
          <p:spPr bwMode="auto">
            <a:xfrm>
              <a:off x="5599113" y="5382419"/>
              <a:ext cx="2932112" cy="966788"/>
            </a:xfrm>
            <a:custGeom>
              <a:avLst/>
              <a:gdLst>
                <a:gd name="T0" fmla="*/ 770 w 782"/>
                <a:gd name="T1" fmla="*/ 211 h 258"/>
                <a:gd name="T2" fmla="*/ 685 w 782"/>
                <a:gd name="T3" fmla="*/ 14 h 258"/>
                <a:gd name="T4" fmla="*/ 658 w 782"/>
                <a:gd name="T5" fmla="*/ 0 h 258"/>
                <a:gd name="T6" fmla="*/ 632 w 782"/>
                <a:gd name="T7" fmla="*/ 14 h 258"/>
                <a:gd name="T8" fmla="*/ 569 w 782"/>
                <a:gd name="T9" fmla="*/ 158 h 258"/>
                <a:gd name="T10" fmla="*/ 506 w 782"/>
                <a:gd name="T11" fmla="*/ 14 h 258"/>
                <a:gd name="T12" fmla="*/ 480 w 782"/>
                <a:gd name="T13" fmla="*/ 0 h 258"/>
                <a:gd name="T14" fmla="*/ 454 w 782"/>
                <a:gd name="T15" fmla="*/ 14 h 258"/>
                <a:gd name="T16" fmla="*/ 391 w 782"/>
                <a:gd name="T17" fmla="*/ 159 h 258"/>
                <a:gd name="T18" fmla="*/ 328 w 782"/>
                <a:gd name="T19" fmla="*/ 14 h 258"/>
                <a:gd name="T20" fmla="*/ 302 w 782"/>
                <a:gd name="T21" fmla="*/ 0 h 258"/>
                <a:gd name="T22" fmla="*/ 276 w 782"/>
                <a:gd name="T23" fmla="*/ 14 h 258"/>
                <a:gd name="T24" fmla="*/ 213 w 782"/>
                <a:gd name="T25" fmla="*/ 158 h 258"/>
                <a:gd name="T26" fmla="*/ 150 w 782"/>
                <a:gd name="T27" fmla="*/ 14 h 258"/>
                <a:gd name="T28" fmla="*/ 124 w 782"/>
                <a:gd name="T29" fmla="*/ 0 h 258"/>
                <a:gd name="T30" fmla="*/ 97 w 782"/>
                <a:gd name="T31" fmla="*/ 14 h 258"/>
                <a:gd name="T32" fmla="*/ 12 w 782"/>
                <a:gd name="T33" fmla="*/ 211 h 258"/>
                <a:gd name="T34" fmla="*/ 56 w 782"/>
                <a:gd name="T35" fmla="*/ 233 h 258"/>
                <a:gd name="T36" fmla="*/ 124 w 782"/>
                <a:gd name="T37" fmla="*/ 76 h 258"/>
                <a:gd name="T38" fmla="*/ 191 w 782"/>
                <a:gd name="T39" fmla="*/ 233 h 258"/>
                <a:gd name="T40" fmla="*/ 235 w 782"/>
                <a:gd name="T41" fmla="*/ 233 h 258"/>
                <a:gd name="T42" fmla="*/ 302 w 782"/>
                <a:gd name="T43" fmla="*/ 76 h 258"/>
                <a:gd name="T44" fmla="*/ 369 w 782"/>
                <a:gd name="T45" fmla="*/ 233 h 258"/>
                <a:gd name="T46" fmla="*/ 388 w 782"/>
                <a:gd name="T47" fmla="*/ 245 h 258"/>
                <a:gd name="T48" fmla="*/ 391 w 782"/>
                <a:gd name="T49" fmla="*/ 245 h 258"/>
                <a:gd name="T50" fmla="*/ 394 w 782"/>
                <a:gd name="T51" fmla="*/ 245 h 258"/>
                <a:gd name="T52" fmla="*/ 413 w 782"/>
                <a:gd name="T53" fmla="*/ 233 h 258"/>
                <a:gd name="T54" fmla="*/ 480 w 782"/>
                <a:gd name="T55" fmla="*/ 76 h 258"/>
                <a:gd name="T56" fmla="*/ 547 w 782"/>
                <a:gd name="T57" fmla="*/ 233 h 258"/>
                <a:gd name="T58" fmla="*/ 591 w 782"/>
                <a:gd name="T59" fmla="*/ 233 h 258"/>
                <a:gd name="T60" fmla="*/ 658 w 782"/>
                <a:gd name="T61" fmla="*/ 76 h 258"/>
                <a:gd name="T62" fmla="*/ 726 w 782"/>
                <a:gd name="T63" fmla="*/ 233 h 258"/>
                <a:gd name="T64" fmla="*/ 770 w 782"/>
                <a:gd name="T65" fmla="*/ 211 h 2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782" h="258">
                  <a:moveTo>
                    <a:pt x="770" y="211"/>
                  </a:moveTo>
                  <a:cubicBezTo>
                    <a:pt x="685" y="14"/>
                    <a:pt x="685" y="14"/>
                    <a:pt x="685" y="14"/>
                  </a:cubicBezTo>
                  <a:cubicBezTo>
                    <a:pt x="680" y="4"/>
                    <a:pt x="671" y="0"/>
                    <a:pt x="658" y="0"/>
                  </a:cubicBezTo>
                  <a:cubicBezTo>
                    <a:pt x="646" y="0"/>
                    <a:pt x="637" y="4"/>
                    <a:pt x="632" y="14"/>
                  </a:cubicBezTo>
                  <a:cubicBezTo>
                    <a:pt x="569" y="158"/>
                    <a:pt x="569" y="158"/>
                    <a:pt x="569" y="158"/>
                  </a:cubicBezTo>
                  <a:cubicBezTo>
                    <a:pt x="506" y="14"/>
                    <a:pt x="506" y="14"/>
                    <a:pt x="506" y="14"/>
                  </a:cubicBezTo>
                  <a:cubicBezTo>
                    <a:pt x="501" y="4"/>
                    <a:pt x="493" y="0"/>
                    <a:pt x="480" y="0"/>
                  </a:cubicBezTo>
                  <a:cubicBezTo>
                    <a:pt x="468" y="0"/>
                    <a:pt x="459" y="4"/>
                    <a:pt x="454" y="14"/>
                  </a:cubicBezTo>
                  <a:cubicBezTo>
                    <a:pt x="391" y="159"/>
                    <a:pt x="391" y="159"/>
                    <a:pt x="391" y="159"/>
                  </a:cubicBezTo>
                  <a:cubicBezTo>
                    <a:pt x="328" y="14"/>
                    <a:pt x="328" y="14"/>
                    <a:pt x="328" y="14"/>
                  </a:cubicBezTo>
                  <a:cubicBezTo>
                    <a:pt x="323" y="4"/>
                    <a:pt x="314" y="0"/>
                    <a:pt x="302" y="0"/>
                  </a:cubicBezTo>
                  <a:cubicBezTo>
                    <a:pt x="289" y="0"/>
                    <a:pt x="281" y="4"/>
                    <a:pt x="276" y="14"/>
                  </a:cubicBezTo>
                  <a:cubicBezTo>
                    <a:pt x="213" y="158"/>
                    <a:pt x="213" y="158"/>
                    <a:pt x="213" y="158"/>
                  </a:cubicBezTo>
                  <a:cubicBezTo>
                    <a:pt x="150" y="14"/>
                    <a:pt x="150" y="14"/>
                    <a:pt x="150" y="14"/>
                  </a:cubicBezTo>
                  <a:cubicBezTo>
                    <a:pt x="145" y="4"/>
                    <a:pt x="136" y="0"/>
                    <a:pt x="124" y="0"/>
                  </a:cubicBezTo>
                  <a:cubicBezTo>
                    <a:pt x="111" y="0"/>
                    <a:pt x="102" y="4"/>
                    <a:pt x="97" y="14"/>
                  </a:cubicBezTo>
                  <a:cubicBezTo>
                    <a:pt x="12" y="211"/>
                    <a:pt x="12" y="211"/>
                    <a:pt x="12" y="211"/>
                  </a:cubicBezTo>
                  <a:cubicBezTo>
                    <a:pt x="0" y="242"/>
                    <a:pt x="42" y="258"/>
                    <a:pt x="56" y="233"/>
                  </a:cubicBezTo>
                  <a:cubicBezTo>
                    <a:pt x="124" y="76"/>
                    <a:pt x="124" y="76"/>
                    <a:pt x="124" y="76"/>
                  </a:cubicBezTo>
                  <a:cubicBezTo>
                    <a:pt x="191" y="233"/>
                    <a:pt x="191" y="233"/>
                    <a:pt x="191" y="233"/>
                  </a:cubicBezTo>
                  <a:cubicBezTo>
                    <a:pt x="200" y="249"/>
                    <a:pt x="227" y="248"/>
                    <a:pt x="235" y="233"/>
                  </a:cubicBezTo>
                  <a:cubicBezTo>
                    <a:pt x="302" y="76"/>
                    <a:pt x="302" y="76"/>
                    <a:pt x="302" y="76"/>
                  </a:cubicBezTo>
                  <a:cubicBezTo>
                    <a:pt x="369" y="233"/>
                    <a:pt x="369" y="233"/>
                    <a:pt x="369" y="233"/>
                  </a:cubicBezTo>
                  <a:cubicBezTo>
                    <a:pt x="373" y="241"/>
                    <a:pt x="381" y="244"/>
                    <a:pt x="388" y="245"/>
                  </a:cubicBezTo>
                  <a:cubicBezTo>
                    <a:pt x="389" y="245"/>
                    <a:pt x="390" y="245"/>
                    <a:pt x="391" y="245"/>
                  </a:cubicBezTo>
                  <a:cubicBezTo>
                    <a:pt x="392" y="245"/>
                    <a:pt x="393" y="245"/>
                    <a:pt x="394" y="245"/>
                  </a:cubicBezTo>
                  <a:cubicBezTo>
                    <a:pt x="401" y="244"/>
                    <a:pt x="409" y="241"/>
                    <a:pt x="413" y="233"/>
                  </a:cubicBezTo>
                  <a:cubicBezTo>
                    <a:pt x="480" y="76"/>
                    <a:pt x="480" y="76"/>
                    <a:pt x="480" y="76"/>
                  </a:cubicBezTo>
                  <a:cubicBezTo>
                    <a:pt x="547" y="233"/>
                    <a:pt x="547" y="233"/>
                    <a:pt x="547" y="233"/>
                  </a:cubicBezTo>
                  <a:cubicBezTo>
                    <a:pt x="555" y="248"/>
                    <a:pt x="582" y="249"/>
                    <a:pt x="591" y="233"/>
                  </a:cubicBezTo>
                  <a:cubicBezTo>
                    <a:pt x="658" y="76"/>
                    <a:pt x="658" y="76"/>
                    <a:pt x="658" y="76"/>
                  </a:cubicBezTo>
                  <a:cubicBezTo>
                    <a:pt x="726" y="233"/>
                    <a:pt x="726" y="233"/>
                    <a:pt x="726" y="233"/>
                  </a:cubicBezTo>
                  <a:cubicBezTo>
                    <a:pt x="740" y="258"/>
                    <a:pt x="782" y="242"/>
                    <a:pt x="770" y="21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  <a:latin typeface="Qualcomm Office Regular" pitchFamily="34" charset="0"/>
              </a:endParaRPr>
            </a:p>
          </p:txBody>
        </p:sp>
        <p:sp>
          <p:nvSpPr>
            <p:cNvPr id="15" name="Freeform 14"/>
            <p:cNvSpPr>
              <a:spLocks noEditPoints="1"/>
            </p:cNvSpPr>
            <p:nvPr userDrawn="1"/>
          </p:nvSpPr>
          <p:spPr bwMode="auto">
            <a:xfrm>
              <a:off x="8370888" y="5396706"/>
              <a:ext cx="209550" cy="206375"/>
            </a:xfrm>
            <a:custGeom>
              <a:avLst/>
              <a:gdLst>
                <a:gd name="T0" fmla="*/ 29 w 56"/>
                <a:gd name="T1" fmla="*/ 0 h 55"/>
                <a:gd name="T2" fmla="*/ 0 w 56"/>
                <a:gd name="T3" fmla="*/ 28 h 55"/>
                <a:gd name="T4" fmla="*/ 29 w 56"/>
                <a:gd name="T5" fmla="*/ 55 h 55"/>
                <a:gd name="T6" fmla="*/ 56 w 56"/>
                <a:gd name="T7" fmla="*/ 28 h 55"/>
                <a:gd name="T8" fmla="*/ 29 w 56"/>
                <a:gd name="T9" fmla="*/ 0 h 55"/>
                <a:gd name="T10" fmla="*/ 29 w 56"/>
                <a:gd name="T11" fmla="*/ 51 h 55"/>
                <a:gd name="T12" fmla="*/ 6 w 56"/>
                <a:gd name="T13" fmla="*/ 28 h 55"/>
                <a:gd name="T14" fmla="*/ 29 w 56"/>
                <a:gd name="T15" fmla="*/ 5 h 55"/>
                <a:gd name="T16" fmla="*/ 51 w 56"/>
                <a:gd name="T17" fmla="*/ 28 h 55"/>
                <a:gd name="T18" fmla="*/ 29 w 56"/>
                <a:gd name="T19" fmla="*/ 51 h 55"/>
                <a:gd name="T20" fmla="*/ 41 w 56"/>
                <a:gd name="T21" fmla="*/ 21 h 55"/>
                <a:gd name="T22" fmla="*/ 30 w 56"/>
                <a:gd name="T23" fmla="*/ 12 h 55"/>
                <a:gd name="T24" fmla="*/ 18 w 56"/>
                <a:gd name="T25" fmla="*/ 12 h 55"/>
                <a:gd name="T26" fmla="*/ 18 w 56"/>
                <a:gd name="T27" fmla="*/ 44 h 55"/>
                <a:gd name="T28" fmla="*/ 23 w 56"/>
                <a:gd name="T29" fmla="*/ 44 h 55"/>
                <a:gd name="T30" fmla="*/ 23 w 56"/>
                <a:gd name="T31" fmla="*/ 30 h 55"/>
                <a:gd name="T32" fmla="*/ 28 w 56"/>
                <a:gd name="T33" fmla="*/ 30 h 55"/>
                <a:gd name="T34" fmla="*/ 37 w 56"/>
                <a:gd name="T35" fmla="*/ 44 h 55"/>
                <a:gd name="T36" fmla="*/ 42 w 56"/>
                <a:gd name="T37" fmla="*/ 44 h 55"/>
                <a:gd name="T38" fmla="*/ 33 w 56"/>
                <a:gd name="T39" fmla="*/ 30 h 55"/>
                <a:gd name="T40" fmla="*/ 41 w 56"/>
                <a:gd name="T41" fmla="*/ 21 h 55"/>
                <a:gd name="T42" fmla="*/ 23 w 56"/>
                <a:gd name="T43" fmla="*/ 26 h 55"/>
                <a:gd name="T44" fmla="*/ 23 w 56"/>
                <a:gd name="T45" fmla="*/ 16 h 55"/>
                <a:gd name="T46" fmla="*/ 29 w 56"/>
                <a:gd name="T47" fmla="*/ 16 h 55"/>
                <a:gd name="T48" fmla="*/ 36 w 56"/>
                <a:gd name="T49" fmla="*/ 21 h 55"/>
                <a:gd name="T50" fmla="*/ 28 w 56"/>
                <a:gd name="T51" fmla="*/ 26 h 55"/>
                <a:gd name="T52" fmla="*/ 23 w 56"/>
                <a:gd name="T53" fmla="*/ 26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56" h="55">
                  <a:moveTo>
                    <a:pt x="29" y="0"/>
                  </a:moveTo>
                  <a:cubicBezTo>
                    <a:pt x="13" y="0"/>
                    <a:pt x="0" y="12"/>
                    <a:pt x="0" y="28"/>
                  </a:cubicBezTo>
                  <a:cubicBezTo>
                    <a:pt x="0" y="44"/>
                    <a:pt x="13" y="55"/>
                    <a:pt x="29" y="55"/>
                  </a:cubicBezTo>
                  <a:cubicBezTo>
                    <a:pt x="44" y="55"/>
                    <a:pt x="56" y="44"/>
                    <a:pt x="56" y="28"/>
                  </a:cubicBezTo>
                  <a:cubicBezTo>
                    <a:pt x="56" y="12"/>
                    <a:pt x="44" y="0"/>
                    <a:pt x="29" y="0"/>
                  </a:cubicBezTo>
                  <a:close/>
                  <a:moveTo>
                    <a:pt x="29" y="51"/>
                  </a:moveTo>
                  <a:cubicBezTo>
                    <a:pt x="16" y="51"/>
                    <a:pt x="6" y="41"/>
                    <a:pt x="6" y="28"/>
                  </a:cubicBezTo>
                  <a:cubicBezTo>
                    <a:pt x="6" y="15"/>
                    <a:pt x="16" y="5"/>
                    <a:pt x="29" y="5"/>
                  </a:cubicBezTo>
                  <a:cubicBezTo>
                    <a:pt x="41" y="5"/>
                    <a:pt x="51" y="15"/>
                    <a:pt x="51" y="28"/>
                  </a:cubicBezTo>
                  <a:cubicBezTo>
                    <a:pt x="51" y="41"/>
                    <a:pt x="41" y="51"/>
                    <a:pt x="29" y="51"/>
                  </a:cubicBezTo>
                  <a:close/>
                  <a:moveTo>
                    <a:pt x="41" y="21"/>
                  </a:moveTo>
                  <a:cubicBezTo>
                    <a:pt x="41" y="15"/>
                    <a:pt x="38" y="12"/>
                    <a:pt x="30" y="12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44"/>
                    <a:pt x="18" y="44"/>
                    <a:pt x="18" y="44"/>
                  </a:cubicBezTo>
                  <a:cubicBezTo>
                    <a:pt x="23" y="44"/>
                    <a:pt x="23" y="44"/>
                    <a:pt x="23" y="44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8" y="30"/>
                    <a:pt x="28" y="30"/>
                    <a:pt x="28" y="30"/>
                  </a:cubicBezTo>
                  <a:cubicBezTo>
                    <a:pt x="37" y="44"/>
                    <a:pt x="37" y="44"/>
                    <a:pt x="37" y="44"/>
                  </a:cubicBezTo>
                  <a:cubicBezTo>
                    <a:pt x="42" y="44"/>
                    <a:pt x="42" y="44"/>
                    <a:pt x="42" y="44"/>
                  </a:cubicBezTo>
                  <a:cubicBezTo>
                    <a:pt x="33" y="30"/>
                    <a:pt x="33" y="30"/>
                    <a:pt x="33" y="30"/>
                  </a:cubicBezTo>
                  <a:cubicBezTo>
                    <a:pt x="38" y="29"/>
                    <a:pt x="41" y="27"/>
                    <a:pt x="41" y="21"/>
                  </a:cubicBezTo>
                  <a:close/>
                  <a:moveTo>
                    <a:pt x="23" y="26"/>
                  </a:moveTo>
                  <a:cubicBezTo>
                    <a:pt x="23" y="16"/>
                    <a:pt x="23" y="16"/>
                    <a:pt x="23" y="16"/>
                  </a:cubicBezTo>
                  <a:cubicBezTo>
                    <a:pt x="29" y="16"/>
                    <a:pt x="29" y="16"/>
                    <a:pt x="29" y="16"/>
                  </a:cubicBezTo>
                  <a:cubicBezTo>
                    <a:pt x="33" y="16"/>
                    <a:pt x="36" y="17"/>
                    <a:pt x="36" y="21"/>
                  </a:cubicBezTo>
                  <a:cubicBezTo>
                    <a:pt x="36" y="26"/>
                    <a:pt x="33" y="26"/>
                    <a:pt x="28" y="26"/>
                  </a:cubicBezTo>
                  <a:lnTo>
                    <a:pt x="23" y="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  <a:latin typeface="Qualcomm Office Regular" pitchFamily="34" charset="0"/>
              </a:endParaRPr>
            </a:p>
          </p:txBody>
        </p:sp>
      </p:grpSp>
      <p:grpSp>
        <p:nvGrpSpPr>
          <p:cNvPr id="16" name="Group 15"/>
          <p:cNvGrpSpPr>
            <a:grpSpLocks noChangeAspect="1"/>
          </p:cNvGrpSpPr>
          <p:nvPr userDrawn="1"/>
        </p:nvGrpSpPr>
        <p:grpSpPr>
          <a:xfrm>
            <a:off x="391276" y="3809824"/>
            <a:ext cx="2096458" cy="457200"/>
            <a:chOff x="187326" y="5085556"/>
            <a:chExt cx="8393112" cy="1830388"/>
          </a:xfrm>
          <a:solidFill>
            <a:schemeClr val="bg1"/>
          </a:solidFill>
        </p:grpSpPr>
        <p:sp>
          <p:nvSpPr>
            <p:cNvPr id="17" name="Freeform 7"/>
            <p:cNvSpPr>
              <a:spLocks/>
            </p:cNvSpPr>
            <p:nvPr userDrawn="1"/>
          </p:nvSpPr>
          <p:spPr bwMode="auto">
            <a:xfrm>
              <a:off x="3603626" y="5388769"/>
              <a:ext cx="585787" cy="892175"/>
            </a:xfrm>
            <a:custGeom>
              <a:avLst/>
              <a:gdLst>
                <a:gd name="T0" fmla="*/ 0 w 156"/>
                <a:gd name="T1" fmla="*/ 218 h 238"/>
                <a:gd name="T2" fmla="*/ 20 w 156"/>
                <a:gd name="T3" fmla="*/ 238 h 238"/>
                <a:gd name="T4" fmla="*/ 156 w 156"/>
                <a:gd name="T5" fmla="*/ 238 h 238"/>
                <a:gd name="T6" fmla="*/ 126 w 156"/>
                <a:gd name="T7" fmla="*/ 189 h 238"/>
                <a:gd name="T8" fmla="*/ 47 w 156"/>
                <a:gd name="T9" fmla="*/ 189 h 238"/>
                <a:gd name="T10" fmla="*/ 47 w 156"/>
                <a:gd name="T11" fmla="*/ 0 h 238"/>
                <a:gd name="T12" fmla="*/ 0 w 156"/>
                <a:gd name="T13" fmla="*/ 0 h 238"/>
                <a:gd name="T14" fmla="*/ 0 w 156"/>
                <a:gd name="T15" fmla="*/ 21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6" h="238">
                  <a:moveTo>
                    <a:pt x="0" y="218"/>
                  </a:moveTo>
                  <a:cubicBezTo>
                    <a:pt x="0" y="227"/>
                    <a:pt x="11" y="238"/>
                    <a:pt x="20" y="238"/>
                  </a:cubicBezTo>
                  <a:cubicBezTo>
                    <a:pt x="156" y="238"/>
                    <a:pt x="156" y="238"/>
                    <a:pt x="156" y="238"/>
                  </a:cubicBezTo>
                  <a:cubicBezTo>
                    <a:pt x="126" y="189"/>
                    <a:pt x="126" y="189"/>
                    <a:pt x="126" y="189"/>
                  </a:cubicBezTo>
                  <a:cubicBezTo>
                    <a:pt x="47" y="189"/>
                    <a:pt x="47" y="189"/>
                    <a:pt x="47" y="189"/>
                  </a:cubicBezTo>
                  <a:cubicBezTo>
                    <a:pt x="47" y="0"/>
                    <a:pt x="47" y="0"/>
                    <a:pt x="47" y="0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0" y="21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18" name="Freeform 8"/>
            <p:cNvSpPr>
              <a:spLocks noEditPoints="1"/>
            </p:cNvSpPr>
            <p:nvPr userDrawn="1"/>
          </p:nvSpPr>
          <p:spPr bwMode="auto">
            <a:xfrm>
              <a:off x="187326" y="5085556"/>
              <a:ext cx="1541462" cy="1830388"/>
            </a:xfrm>
            <a:custGeom>
              <a:avLst/>
              <a:gdLst>
                <a:gd name="T0" fmla="*/ 411 w 411"/>
                <a:gd name="T1" fmla="*/ 206 h 488"/>
                <a:gd name="T2" fmla="*/ 206 w 411"/>
                <a:gd name="T3" fmla="*/ 0 h 488"/>
                <a:gd name="T4" fmla="*/ 0 w 411"/>
                <a:gd name="T5" fmla="*/ 206 h 488"/>
                <a:gd name="T6" fmla="*/ 206 w 411"/>
                <a:gd name="T7" fmla="*/ 412 h 488"/>
                <a:gd name="T8" fmla="*/ 241 w 411"/>
                <a:gd name="T9" fmla="*/ 408 h 488"/>
                <a:gd name="T10" fmla="*/ 240 w 411"/>
                <a:gd name="T11" fmla="*/ 488 h 488"/>
                <a:gd name="T12" fmla="*/ 298 w 411"/>
                <a:gd name="T13" fmla="*/ 488 h 488"/>
                <a:gd name="T14" fmla="*/ 298 w 411"/>
                <a:gd name="T15" fmla="*/ 389 h 488"/>
                <a:gd name="T16" fmla="*/ 411 w 411"/>
                <a:gd name="T17" fmla="*/ 206 h 488"/>
                <a:gd name="T18" fmla="*/ 298 w 411"/>
                <a:gd name="T19" fmla="*/ 302 h 488"/>
                <a:gd name="T20" fmla="*/ 298 w 411"/>
                <a:gd name="T21" fmla="*/ 236 h 488"/>
                <a:gd name="T22" fmla="*/ 240 w 411"/>
                <a:gd name="T23" fmla="*/ 252 h 488"/>
                <a:gd name="T24" fmla="*/ 241 w 411"/>
                <a:gd name="T25" fmla="*/ 334 h 488"/>
                <a:gd name="T26" fmla="*/ 206 w 411"/>
                <a:gd name="T27" fmla="*/ 339 h 488"/>
                <a:gd name="T28" fmla="*/ 73 w 411"/>
                <a:gd name="T29" fmla="*/ 206 h 488"/>
                <a:gd name="T30" fmla="*/ 206 w 411"/>
                <a:gd name="T31" fmla="*/ 73 h 488"/>
                <a:gd name="T32" fmla="*/ 339 w 411"/>
                <a:gd name="T33" fmla="*/ 206 h 488"/>
                <a:gd name="T34" fmla="*/ 298 w 411"/>
                <a:gd name="T35" fmla="*/ 302 h 4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411" h="488">
                  <a:moveTo>
                    <a:pt x="411" y="206"/>
                  </a:moveTo>
                  <a:cubicBezTo>
                    <a:pt x="411" y="92"/>
                    <a:pt x="319" y="0"/>
                    <a:pt x="206" y="0"/>
                  </a:cubicBezTo>
                  <a:cubicBezTo>
                    <a:pt x="92" y="0"/>
                    <a:pt x="0" y="92"/>
                    <a:pt x="0" y="206"/>
                  </a:cubicBezTo>
                  <a:cubicBezTo>
                    <a:pt x="0" y="319"/>
                    <a:pt x="92" y="412"/>
                    <a:pt x="206" y="412"/>
                  </a:cubicBezTo>
                  <a:cubicBezTo>
                    <a:pt x="218" y="412"/>
                    <a:pt x="229" y="410"/>
                    <a:pt x="241" y="408"/>
                  </a:cubicBezTo>
                  <a:cubicBezTo>
                    <a:pt x="240" y="488"/>
                    <a:pt x="240" y="488"/>
                    <a:pt x="240" y="488"/>
                  </a:cubicBezTo>
                  <a:cubicBezTo>
                    <a:pt x="298" y="488"/>
                    <a:pt x="298" y="488"/>
                    <a:pt x="298" y="488"/>
                  </a:cubicBezTo>
                  <a:cubicBezTo>
                    <a:pt x="298" y="389"/>
                    <a:pt x="298" y="389"/>
                    <a:pt x="298" y="389"/>
                  </a:cubicBezTo>
                  <a:cubicBezTo>
                    <a:pt x="365" y="355"/>
                    <a:pt x="411" y="286"/>
                    <a:pt x="411" y="206"/>
                  </a:cubicBezTo>
                  <a:close/>
                  <a:moveTo>
                    <a:pt x="298" y="302"/>
                  </a:moveTo>
                  <a:cubicBezTo>
                    <a:pt x="298" y="236"/>
                    <a:pt x="298" y="236"/>
                    <a:pt x="298" y="236"/>
                  </a:cubicBezTo>
                  <a:cubicBezTo>
                    <a:pt x="240" y="252"/>
                    <a:pt x="240" y="252"/>
                    <a:pt x="240" y="252"/>
                  </a:cubicBezTo>
                  <a:cubicBezTo>
                    <a:pt x="241" y="334"/>
                    <a:pt x="241" y="334"/>
                    <a:pt x="241" y="334"/>
                  </a:cubicBezTo>
                  <a:cubicBezTo>
                    <a:pt x="229" y="337"/>
                    <a:pt x="218" y="339"/>
                    <a:pt x="206" y="339"/>
                  </a:cubicBezTo>
                  <a:cubicBezTo>
                    <a:pt x="132" y="339"/>
                    <a:pt x="73" y="279"/>
                    <a:pt x="73" y="206"/>
                  </a:cubicBezTo>
                  <a:cubicBezTo>
                    <a:pt x="73" y="132"/>
                    <a:pt x="132" y="73"/>
                    <a:pt x="206" y="73"/>
                  </a:cubicBezTo>
                  <a:cubicBezTo>
                    <a:pt x="279" y="73"/>
                    <a:pt x="339" y="132"/>
                    <a:pt x="339" y="206"/>
                  </a:cubicBezTo>
                  <a:cubicBezTo>
                    <a:pt x="339" y="244"/>
                    <a:pt x="323" y="278"/>
                    <a:pt x="298" y="30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19" name="Freeform 9"/>
            <p:cNvSpPr>
              <a:spLocks/>
            </p:cNvSpPr>
            <p:nvPr userDrawn="1"/>
          </p:nvSpPr>
          <p:spPr bwMode="auto">
            <a:xfrm>
              <a:off x="1863726" y="5388769"/>
              <a:ext cx="652462" cy="892175"/>
            </a:xfrm>
            <a:custGeom>
              <a:avLst/>
              <a:gdLst>
                <a:gd name="T0" fmla="*/ 154 w 174"/>
                <a:gd name="T1" fmla="*/ 238 h 238"/>
                <a:gd name="T2" fmla="*/ 20 w 174"/>
                <a:gd name="T3" fmla="*/ 238 h 238"/>
                <a:gd name="T4" fmla="*/ 0 w 174"/>
                <a:gd name="T5" fmla="*/ 218 h 238"/>
                <a:gd name="T6" fmla="*/ 0 w 174"/>
                <a:gd name="T7" fmla="*/ 0 h 238"/>
                <a:gd name="T8" fmla="*/ 46 w 174"/>
                <a:gd name="T9" fmla="*/ 0 h 238"/>
                <a:gd name="T10" fmla="*/ 46 w 174"/>
                <a:gd name="T11" fmla="*/ 189 h 238"/>
                <a:gd name="T12" fmla="*/ 127 w 174"/>
                <a:gd name="T13" fmla="*/ 189 h 238"/>
                <a:gd name="T14" fmla="*/ 127 w 174"/>
                <a:gd name="T15" fmla="*/ 0 h 238"/>
                <a:gd name="T16" fmla="*/ 174 w 174"/>
                <a:gd name="T17" fmla="*/ 0 h 238"/>
                <a:gd name="T18" fmla="*/ 174 w 174"/>
                <a:gd name="T19" fmla="*/ 218 h 238"/>
                <a:gd name="T20" fmla="*/ 154 w 174"/>
                <a:gd name="T21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4" h="238">
                  <a:moveTo>
                    <a:pt x="154" y="238"/>
                  </a:moveTo>
                  <a:cubicBezTo>
                    <a:pt x="20" y="238"/>
                    <a:pt x="20" y="238"/>
                    <a:pt x="20" y="238"/>
                  </a:cubicBezTo>
                  <a:cubicBezTo>
                    <a:pt x="11" y="238"/>
                    <a:pt x="0" y="228"/>
                    <a:pt x="0" y="218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6" y="0"/>
                    <a:pt x="46" y="0"/>
                    <a:pt x="46" y="0"/>
                  </a:cubicBezTo>
                  <a:cubicBezTo>
                    <a:pt x="46" y="189"/>
                    <a:pt x="46" y="189"/>
                    <a:pt x="46" y="189"/>
                  </a:cubicBezTo>
                  <a:cubicBezTo>
                    <a:pt x="127" y="189"/>
                    <a:pt x="127" y="189"/>
                    <a:pt x="127" y="189"/>
                  </a:cubicBezTo>
                  <a:cubicBezTo>
                    <a:pt x="127" y="0"/>
                    <a:pt x="127" y="0"/>
                    <a:pt x="127" y="0"/>
                  </a:cubicBezTo>
                  <a:cubicBezTo>
                    <a:pt x="174" y="0"/>
                    <a:pt x="174" y="0"/>
                    <a:pt x="174" y="0"/>
                  </a:cubicBezTo>
                  <a:cubicBezTo>
                    <a:pt x="174" y="218"/>
                    <a:pt x="174" y="218"/>
                    <a:pt x="174" y="218"/>
                  </a:cubicBezTo>
                  <a:cubicBezTo>
                    <a:pt x="174" y="228"/>
                    <a:pt x="163" y="238"/>
                    <a:pt x="154" y="23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20" name="Freeform 10"/>
            <p:cNvSpPr>
              <a:spLocks/>
            </p:cNvSpPr>
            <p:nvPr userDrawn="1"/>
          </p:nvSpPr>
          <p:spPr bwMode="auto">
            <a:xfrm>
              <a:off x="4079876" y="5358606"/>
              <a:ext cx="712787" cy="946150"/>
            </a:xfrm>
            <a:custGeom>
              <a:avLst/>
              <a:gdLst>
                <a:gd name="T0" fmla="*/ 190 w 190"/>
                <a:gd name="T1" fmla="*/ 17 h 252"/>
                <a:gd name="T2" fmla="*/ 126 w 190"/>
                <a:gd name="T3" fmla="*/ 0 h 252"/>
                <a:gd name="T4" fmla="*/ 0 w 190"/>
                <a:gd name="T5" fmla="*/ 126 h 252"/>
                <a:gd name="T6" fmla="*/ 126 w 190"/>
                <a:gd name="T7" fmla="*/ 252 h 252"/>
                <a:gd name="T8" fmla="*/ 187 w 190"/>
                <a:gd name="T9" fmla="*/ 237 h 252"/>
                <a:gd name="T10" fmla="*/ 164 w 190"/>
                <a:gd name="T11" fmla="*/ 196 h 252"/>
                <a:gd name="T12" fmla="*/ 126 w 190"/>
                <a:gd name="T13" fmla="*/ 205 h 252"/>
                <a:gd name="T14" fmla="*/ 47 w 190"/>
                <a:gd name="T15" fmla="*/ 126 h 252"/>
                <a:gd name="T16" fmla="*/ 126 w 190"/>
                <a:gd name="T17" fmla="*/ 46 h 252"/>
                <a:gd name="T18" fmla="*/ 167 w 190"/>
                <a:gd name="T19" fmla="*/ 58 h 252"/>
                <a:gd name="T20" fmla="*/ 190 w 190"/>
                <a:gd name="T21" fmla="*/ 17 h 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90" h="252">
                  <a:moveTo>
                    <a:pt x="190" y="17"/>
                  </a:moveTo>
                  <a:cubicBezTo>
                    <a:pt x="171" y="6"/>
                    <a:pt x="149" y="0"/>
                    <a:pt x="126" y="0"/>
                  </a:cubicBezTo>
                  <a:cubicBezTo>
                    <a:pt x="57" y="0"/>
                    <a:pt x="0" y="56"/>
                    <a:pt x="0" y="126"/>
                  </a:cubicBezTo>
                  <a:cubicBezTo>
                    <a:pt x="0" y="196"/>
                    <a:pt x="57" y="252"/>
                    <a:pt x="126" y="252"/>
                  </a:cubicBezTo>
                  <a:cubicBezTo>
                    <a:pt x="148" y="252"/>
                    <a:pt x="169" y="246"/>
                    <a:pt x="187" y="237"/>
                  </a:cubicBezTo>
                  <a:cubicBezTo>
                    <a:pt x="164" y="196"/>
                    <a:pt x="164" y="196"/>
                    <a:pt x="164" y="196"/>
                  </a:cubicBezTo>
                  <a:cubicBezTo>
                    <a:pt x="153" y="202"/>
                    <a:pt x="140" y="205"/>
                    <a:pt x="126" y="205"/>
                  </a:cubicBezTo>
                  <a:cubicBezTo>
                    <a:pt x="82" y="205"/>
                    <a:pt x="47" y="170"/>
                    <a:pt x="47" y="126"/>
                  </a:cubicBezTo>
                  <a:cubicBezTo>
                    <a:pt x="47" y="82"/>
                    <a:pt x="82" y="46"/>
                    <a:pt x="126" y="46"/>
                  </a:cubicBezTo>
                  <a:cubicBezTo>
                    <a:pt x="141" y="46"/>
                    <a:pt x="155" y="51"/>
                    <a:pt x="167" y="58"/>
                  </a:cubicBezTo>
                  <a:lnTo>
                    <a:pt x="190" y="1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21" name="Freeform 11"/>
            <p:cNvSpPr>
              <a:spLocks noEditPoints="1"/>
            </p:cNvSpPr>
            <p:nvPr userDrawn="1"/>
          </p:nvSpPr>
          <p:spPr bwMode="auto">
            <a:xfrm>
              <a:off x="4725988" y="5358606"/>
              <a:ext cx="944562" cy="949325"/>
            </a:xfrm>
            <a:custGeom>
              <a:avLst/>
              <a:gdLst>
                <a:gd name="T0" fmla="*/ 126 w 252"/>
                <a:gd name="T1" fmla="*/ 0 h 253"/>
                <a:gd name="T2" fmla="*/ 0 w 252"/>
                <a:gd name="T3" fmla="*/ 127 h 253"/>
                <a:gd name="T4" fmla="*/ 126 w 252"/>
                <a:gd name="T5" fmla="*/ 253 h 253"/>
                <a:gd name="T6" fmla="*/ 252 w 252"/>
                <a:gd name="T7" fmla="*/ 127 h 253"/>
                <a:gd name="T8" fmla="*/ 126 w 252"/>
                <a:gd name="T9" fmla="*/ 0 h 253"/>
                <a:gd name="T10" fmla="*/ 126 w 252"/>
                <a:gd name="T11" fmla="*/ 206 h 253"/>
                <a:gd name="T12" fmla="*/ 47 w 252"/>
                <a:gd name="T13" fmla="*/ 127 h 253"/>
                <a:gd name="T14" fmla="*/ 126 w 252"/>
                <a:gd name="T15" fmla="*/ 47 h 253"/>
                <a:gd name="T16" fmla="*/ 206 w 252"/>
                <a:gd name="T17" fmla="*/ 127 h 253"/>
                <a:gd name="T18" fmla="*/ 126 w 252"/>
                <a:gd name="T19" fmla="*/ 206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2" h="253">
                  <a:moveTo>
                    <a:pt x="126" y="0"/>
                  </a:moveTo>
                  <a:cubicBezTo>
                    <a:pt x="56" y="0"/>
                    <a:pt x="0" y="57"/>
                    <a:pt x="0" y="127"/>
                  </a:cubicBezTo>
                  <a:cubicBezTo>
                    <a:pt x="0" y="197"/>
                    <a:pt x="56" y="253"/>
                    <a:pt x="126" y="253"/>
                  </a:cubicBezTo>
                  <a:cubicBezTo>
                    <a:pt x="196" y="253"/>
                    <a:pt x="252" y="196"/>
                    <a:pt x="252" y="127"/>
                  </a:cubicBezTo>
                  <a:cubicBezTo>
                    <a:pt x="252" y="57"/>
                    <a:pt x="196" y="0"/>
                    <a:pt x="126" y="0"/>
                  </a:cubicBezTo>
                  <a:close/>
                  <a:moveTo>
                    <a:pt x="126" y="206"/>
                  </a:moveTo>
                  <a:cubicBezTo>
                    <a:pt x="82" y="206"/>
                    <a:pt x="47" y="171"/>
                    <a:pt x="47" y="127"/>
                  </a:cubicBezTo>
                  <a:cubicBezTo>
                    <a:pt x="47" y="83"/>
                    <a:pt x="82" y="47"/>
                    <a:pt x="126" y="47"/>
                  </a:cubicBezTo>
                  <a:cubicBezTo>
                    <a:pt x="170" y="47"/>
                    <a:pt x="206" y="83"/>
                    <a:pt x="206" y="127"/>
                  </a:cubicBezTo>
                  <a:cubicBezTo>
                    <a:pt x="206" y="170"/>
                    <a:pt x="170" y="206"/>
                    <a:pt x="126" y="20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22" name="Freeform 12"/>
            <p:cNvSpPr>
              <a:spLocks noEditPoints="1"/>
            </p:cNvSpPr>
            <p:nvPr userDrawn="1"/>
          </p:nvSpPr>
          <p:spPr bwMode="auto">
            <a:xfrm>
              <a:off x="2584451" y="5393531"/>
              <a:ext cx="952500" cy="884238"/>
            </a:xfrm>
            <a:custGeom>
              <a:avLst/>
              <a:gdLst>
                <a:gd name="T0" fmla="*/ 354 w 600"/>
                <a:gd name="T1" fmla="*/ 0 h 557"/>
                <a:gd name="T2" fmla="*/ 245 w 600"/>
                <a:gd name="T3" fmla="*/ 0 h 557"/>
                <a:gd name="T4" fmla="*/ 0 w 600"/>
                <a:gd name="T5" fmla="*/ 557 h 557"/>
                <a:gd name="T6" fmla="*/ 115 w 600"/>
                <a:gd name="T7" fmla="*/ 557 h 557"/>
                <a:gd name="T8" fmla="*/ 174 w 600"/>
                <a:gd name="T9" fmla="*/ 434 h 557"/>
                <a:gd name="T10" fmla="*/ 430 w 600"/>
                <a:gd name="T11" fmla="*/ 434 h 557"/>
                <a:gd name="T12" fmla="*/ 434 w 600"/>
                <a:gd name="T13" fmla="*/ 446 h 557"/>
                <a:gd name="T14" fmla="*/ 484 w 600"/>
                <a:gd name="T15" fmla="*/ 557 h 557"/>
                <a:gd name="T16" fmla="*/ 600 w 600"/>
                <a:gd name="T17" fmla="*/ 557 h 557"/>
                <a:gd name="T18" fmla="*/ 354 w 600"/>
                <a:gd name="T19" fmla="*/ 0 h 557"/>
                <a:gd name="T20" fmla="*/ 210 w 600"/>
                <a:gd name="T21" fmla="*/ 342 h 557"/>
                <a:gd name="T22" fmla="*/ 300 w 600"/>
                <a:gd name="T23" fmla="*/ 141 h 557"/>
                <a:gd name="T24" fmla="*/ 389 w 600"/>
                <a:gd name="T25" fmla="*/ 342 h 557"/>
                <a:gd name="T26" fmla="*/ 210 w 600"/>
                <a:gd name="T27" fmla="*/ 342 h 5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00" h="557">
                  <a:moveTo>
                    <a:pt x="354" y="0"/>
                  </a:moveTo>
                  <a:lnTo>
                    <a:pt x="245" y="0"/>
                  </a:lnTo>
                  <a:lnTo>
                    <a:pt x="0" y="557"/>
                  </a:lnTo>
                  <a:lnTo>
                    <a:pt x="115" y="557"/>
                  </a:lnTo>
                  <a:lnTo>
                    <a:pt x="174" y="434"/>
                  </a:lnTo>
                  <a:lnTo>
                    <a:pt x="430" y="434"/>
                  </a:lnTo>
                  <a:lnTo>
                    <a:pt x="434" y="446"/>
                  </a:lnTo>
                  <a:lnTo>
                    <a:pt x="484" y="557"/>
                  </a:lnTo>
                  <a:lnTo>
                    <a:pt x="600" y="557"/>
                  </a:lnTo>
                  <a:lnTo>
                    <a:pt x="354" y="0"/>
                  </a:lnTo>
                  <a:close/>
                  <a:moveTo>
                    <a:pt x="210" y="342"/>
                  </a:moveTo>
                  <a:lnTo>
                    <a:pt x="300" y="141"/>
                  </a:lnTo>
                  <a:lnTo>
                    <a:pt x="389" y="342"/>
                  </a:lnTo>
                  <a:lnTo>
                    <a:pt x="210" y="34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23" name="Freeform 13"/>
            <p:cNvSpPr>
              <a:spLocks/>
            </p:cNvSpPr>
            <p:nvPr userDrawn="1"/>
          </p:nvSpPr>
          <p:spPr bwMode="auto">
            <a:xfrm>
              <a:off x="5599113" y="5382419"/>
              <a:ext cx="2932112" cy="966788"/>
            </a:xfrm>
            <a:custGeom>
              <a:avLst/>
              <a:gdLst>
                <a:gd name="T0" fmla="*/ 770 w 782"/>
                <a:gd name="T1" fmla="*/ 211 h 258"/>
                <a:gd name="T2" fmla="*/ 685 w 782"/>
                <a:gd name="T3" fmla="*/ 14 h 258"/>
                <a:gd name="T4" fmla="*/ 658 w 782"/>
                <a:gd name="T5" fmla="*/ 0 h 258"/>
                <a:gd name="T6" fmla="*/ 632 w 782"/>
                <a:gd name="T7" fmla="*/ 14 h 258"/>
                <a:gd name="T8" fmla="*/ 569 w 782"/>
                <a:gd name="T9" fmla="*/ 158 h 258"/>
                <a:gd name="T10" fmla="*/ 506 w 782"/>
                <a:gd name="T11" fmla="*/ 14 h 258"/>
                <a:gd name="T12" fmla="*/ 480 w 782"/>
                <a:gd name="T13" fmla="*/ 0 h 258"/>
                <a:gd name="T14" fmla="*/ 454 w 782"/>
                <a:gd name="T15" fmla="*/ 14 h 258"/>
                <a:gd name="T16" fmla="*/ 391 w 782"/>
                <a:gd name="T17" fmla="*/ 159 h 258"/>
                <a:gd name="T18" fmla="*/ 328 w 782"/>
                <a:gd name="T19" fmla="*/ 14 h 258"/>
                <a:gd name="T20" fmla="*/ 302 w 782"/>
                <a:gd name="T21" fmla="*/ 0 h 258"/>
                <a:gd name="T22" fmla="*/ 276 w 782"/>
                <a:gd name="T23" fmla="*/ 14 h 258"/>
                <a:gd name="T24" fmla="*/ 213 w 782"/>
                <a:gd name="T25" fmla="*/ 158 h 258"/>
                <a:gd name="T26" fmla="*/ 150 w 782"/>
                <a:gd name="T27" fmla="*/ 14 h 258"/>
                <a:gd name="T28" fmla="*/ 124 w 782"/>
                <a:gd name="T29" fmla="*/ 0 h 258"/>
                <a:gd name="T30" fmla="*/ 97 w 782"/>
                <a:gd name="T31" fmla="*/ 14 h 258"/>
                <a:gd name="T32" fmla="*/ 12 w 782"/>
                <a:gd name="T33" fmla="*/ 211 h 258"/>
                <a:gd name="T34" fmla="*/ 56 w 782"/>
                <a:gd name="T35" fmla="*/ 233 h 258"/>
                <a:gd name="T36" fmla="*/ 124 w 782"/>
                <a:gd name="T37" fmla="*/ 76 h 258"/>
                <a:gd name="T38" fmla="*/ 191 w 782"/>
                <a:gd name="T39" fmla="*/ 233 h 258"/>
                <a:gd name="T40" fmla="*/ 235 w 782"/>
                <a:gd name="T41" fmla="*/ 233 h 258"/>
                <a:gd name="T42" fmla="*/ 302 w 782"/>
                <a:gd name="T43" fmla="*/ 76 h 258"/>
                <a:gd name="T44" fmla="*/ 369 w 782"/>
                <a:gd name="T45" fmla="*/ 233 h 258"/>
                <a:gd name="T46" fmla="*/ 388 w 782"/>
                <a:gd name="T47" fmla="*/ 245 h 258"/>
                <a:gd name="T48" fmla="*/ 391 w 782"/>
                <a:gd name="T49" fmla="*/ 245 h 258"/>
                <a:gd name="T50" fmla="*/ 394 w 782"/>
                <a:gd name="T51" fmla="*/ 245 h 258"/>
                <a:gd name="T52" fmla="*/ 413 w 782"/>
                <a:gd name="T53" fmla="*/ 233 h 258"/>
                <a:gd name="T54" fmla="*/ 480 w 782"/>
                <a:gd name="T55" fmla="*/ 76 h 258"/>
                <a:gd name="T56" fmla="*/ 547 w 782"/>
                <a:gd name="T57" fmla="*/ 233 h 258"/>
                <a:gd name="T58" fmla="*/ 591 w 782"/>
                <a:gd name="T59" fmla="*/ 233 h 258"/>
                <a:gd name="T60" fmla="*/ 658 w 782"/>
                <a:gd name="T61" fmla="*/ 76 h 258"/>
                <a:gd name="T62" fmla="*/ 726 w 782"/>
                <a:gd name="T63" fmla="*/ 233 h 258"/>
                <a:gd name="T64" fmla="*/ 770 w 782"/>
                <a:gd name="T65" fmla="*/ 211 h 2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782" h="258">
                  <a:moveTo>
                    <a:pt x="770" y="211"/>
                  </a:moveTo>
                  <a:cubicBezTo>
                    <a:pt x="685" y="14"/>
                    <a:pt x="685" y="14"/>
                    <a:pt x="685" y="14"/>
                  </a:cubicBezTo>
                  <a:cubicBezTo>
                    <a:pt x="680" y="4"/>
                    <a:pt x="671" y="0"/>
                    <a:pt x="658" y="0"/>
                  </a:cubicBezTo>
                  <a:cubicBezTo>
                    <a:pt x="646" y="0"/>
                    <a:pt x="637" y="4"/>
                    <a:pt x="632" y="14"/>
                  </a:cubicBezTo>
                  <a:cubicBezTo>
                    <a:pt x="569" y="158"/>
                    <a:pt x="569" y="158"/>
                    <a:pt x="569" y="158"/>
                  </a:cubicBezTo>
                  <a:cubicBezTo>
                    <a:pt x="506" y="14"/>
                    <a:pt x="506" y="14"/>
                    <a:pt x="506" y="14"/>
                  </a:cubicBezTo>
                  <a:cubicBezTo>
                    <a:pt x="501" y="4"/>
                    <a:pt x="493" y="0"/>
                    <a:pt x="480" y="0"/>
                  </a:cubicBezTo>
                  <a:cubicBezTo>
                    <a:pt x="468" y="0"/>
                    <a:pt x="459" y="4"/>
                    <a:pt x="454" y="14"/>
                  </a:cubicBezTo>
                  <a:cubicBezTo>
                    <a:pt x="391" y="159"/>
                    <a:pt x="391" y="159"/>
                    <a:pt x="391" y="159"/>
                  </a:cubicBezTo>
                  <a:cubicBezTo>
                    <a:pt x="328" y="14"/>
                    <a:pt x="328" y="14"/>
                    <a:pt x="328" y="14"/>
                  </a:cubicBezTo>
                  <a:cubicBezTo>
                    <a:pt x="323" y="4"/>
                    <a:pt x="314" y="0"/>
                    <a:pt x="302" y="0"/>
                  </a:cubicBezTo>
                  <a:cubicBezTo>
                    <a:pt x="289" y="0"/>
                    <a:pt x="281" y="4"/>
                    <a:pt x="276" y="14"/>
                  </a:cubicBezTo>
                  <a:cubicBezTo>
                    <a:pt x="213" y="158"/>
                    <a:pt x="213" y="158"/>
                    <a:pt x="213" y="158"/>
                  </a:cubicBezTo>
                  <a:cubicBezTo>
                    <a:pt x="150" y="14"/>
                    <a:pt x="150" y="14"/>
                    <a:pt x="150" y="14"/>
                  </a:cubicBezTo>
                  <a:cubicBezTo>
                    <a:pt x="145" y="4"/>
                    <a:pt x="136" y="0"/>
                    <a:pt x="124" y="0"/>
                  </a:cubicBezTo>
                  <a:cubicBezTo>
                    <a:pt x="111" y="0"/>
                    <a:pt x="102" y="4"/>
                    <a:pt x="97" y="14"/>
                  </a:cubicBezTo>
                  <a:cubicBezTo>
                    <a:pt x="12" y="211"/>
                    <a:pt x="12" y="211"/>
                    <a:pt x="12" y="211"/>
                  </a:cubicBezTo>
                  <a:cubicBezTo>
                    <a:pt x="0" y="242"/>
                    <a:pt x="42" y="258"/>
                    <a:pt x="56" y="233"/>
                  </a:cubicBezTo>
                  <a:cubicBezTo>
                    <a:pt x="124" y="76"/>
                    <a:pt x="124" y="76"/>
                    <a:pt x="124" y="76"/>
                  </a:cubicBezTo>
                  <a:cubicBezTo>
                    <a:pt x="191" y="233"/>
                    <a:pt x="191" y="233"/>
                    <a:pt x="191" y="233"/>
                  </a:cubicBezTo>
                  <a:cubicBezTo>
                    <a:pt x="200" y="249"/>
                    <a:pt x="227" y="248"/>
                    <a:pt x="235" y="233"/>
                  </a:cubicBezTo>
                  <a:cubicBezTo>
                    <a:pt x="302" y="76"/>
                    <a:pt x="302" y="76"/>
                    <a:pt x="302" y="76"/>
                  </a:cubicBezTo>
                  <a:cubicBezTo>
                    <a:pt x="369" y="233"/>
                    <a:pt x="369" y="233"/>
                    <a:pt x="369" y="233"/>
                  </a:cubicBezTo>
                  <a:cubicBezTo>
                    <a:pt x="373" y="241"/>
                    <a:pt x="381" y="244"/>
                    <a:pt x="388" y="245"/>
                  </a:cubicBezTo>
                  <a:cubicBezTo>
                    <a:pt x="389" y="245"/>
                    <a:pt x="390" y="245"/>
                    <a:pt x="391" y="245"/>
                  </a:cubicBezTo>
                  <a:cubicBezTo>
                    <a:pt x="392" y="245"/>
                    <a:pt x="393" y="245"/>
                    <a:pt x="394" y="245"/>
                  </a:cubicBezTo>
                  <a:cubicBezTo>
                    <a:pt x="401" y="244"/>
                    <a:pt x="409" y="241"/>
                    <a:pt x="413" y="233"/>
                  </a:cubicBezTo>
                  <a:cubicBezTo>
                    <a:pt x="480" y="76"/>
                    <a:pt x="480" y="76"/>
                    <a:pt x="480" y="76"/>
                  </a:cubicBezTo>
                  <a:cubicBezTo>
                    <a:pt x="547" y="233"/>
                    <a:pt x="547" y="233"/>
                    <a:pt x="547" y="233"/>
                  </a:cubicBezTo>
                  <a:cubicBezTo>
                    <a:pt x="555" y="248"/>
                    <a:pt x="582" y="249"/>
                    <a:pt x="591" y="233"/>
                  </a:cubicBezTo>
                  <a:cubicBezTo>
                    <a:pt x="658" y="76"/>
                    <a:pt x="658" y="76"/>
                    <a:pt x="658" y="76"/>
                  </a:cubicBezTo>
                  <a:cubicBezTo>
                    <a:pt x="726" y="233"/>
                    <a:pt x="726" y="233"/>
                    <a:pt x="726" y="233"/>
                  </a:cubicBezTo>
                  <a:cubicBezTo>
                    <a:pt x="740" y="258"/>
                    <a:pt x="782" y="242"/>
                    <a:pt x="770" y="21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24" name="Freeform 14"/>
            <p:cNvSpPr>
              <a:spLocks noEditPoints="1"/>
            </p:cNvSpPr>
            <p:nvPr userDrawn="1"/>
          </p:nvSpPr>
          <p:spPr bwMode="auto">
            <a:xfrm>
              <a:off x="8370888" y="5396706"/>
              <a:ext cx="209550" cy="206375"/>
            </a:xfrm>
            <a:custGeom>
              <a:avLst/>
              <a:gdLst>
                <a:gd name="T0" fmla="*/ 29 w 56"/>
                <a:gd name="T1" fmla="*/ 0 h 55"/>
                <a:gd name="T2" fmla="*/ 0 w 56"/>
                <a:gd name="T3" fmla="*/ 28 h 55"/>
                <a:gd name="T4" fmla="*/ 29 w 56"/>
                <a:gd name="T5" fmla="*/ 55 h 55"/>
                <a:gd name="T6" fmla="*/ 56 w 56"/>
                <a:gd name="T7" fmla="*/ 28 h 55"/>
                <a:gd name="T8" fmla="*/ 29 w 56"/>
                <a:gd name="T9" fmla="*/ 0 h 55"/>
                <a:gd name="T10" fmla="*/ 29 w 56"/>
                <a:gd name="T11" fmla="*/ 51 h 55"/>
                <a:gd name="T12" fmla="*/ 6 w 56"/>
                <a:gd name="T13" fmla="*/ 28 h 55"/>
                <a:gd name="T14" fmla="*/ 29 w 56"/>
                <a:gd name="T15" fmla="*/ 5 h 55"/>
                <a:gd name="T16" fmla="*/ 51 w 56"/>
                <a:gd name="T17" fmla="*/ 28 h 55"/>
                <a:gd name="T18" fmla="*/ 29 w 56"/>
                <a:gd name="T19" fmla="*/ 51 h 55"/>
                <a:gd name="T20" fmla="*/ 41 w 56"/>
                <a:gd name="T21" fmla="*/ 21 h 55"/>
                <a:gd name="T22" fmla="*/ 30 w 56"/>
                <a:gd name="T23" fmla="*/ 12 h 55"/>
                <a:gd name="T24" fmla="*/ 18 w 56"/>
                <a:gd name="T25" fmla="*/ 12 h 55"/>
                <a:gd name="T26" fmla="*/ 18 w 56"/>
                <a:gd name="T27" fmla="*/ 44 h 55"/>
                <a:gd name="T28" fmla="*/ 23 w 56"/>
                <a:gd name="T29" fmla="*/ 44 h 55"/>
                <a:gd name="T30" fmla="*/ 23 w 56"/>
                <a:gd name="T31" fmla="*/ 30 h 55"/>
                <a:gd name="T32" fmla="*/ 28 w 56"/>
                <a:gd name="T33" fmla="*/ 30 h 55"/>
                <a:gd name="T34" fmla="*/ 37 w 56"/>
                <a:gd name="T35" fmla="*/ 44 h 55"/>
                <a:gd name="T36" fmla="*/ 42 w 56"/>
                <a:gd name="T37" fmla="*/ 44 h 55"/>
                <a:gd name="T38" fmla="*/ 33 w 56"/>
                <a:gd name="T39" fmla="*/ 30 h 55"/>
                <a:gd name="T40" fmla="*/ 41 w 56"/>
                <a:gd name="T41" fmla="*/ 21 h 55"/>
                <a:gd name="T42" fmla="*/ 23 w 56"/>
                <a:gd name="T43" fmla="*/ 26 h 55"/>
                <a:gd name="T44" fmla="*/ 23 w 56"/>
                <a:gd name="T45" fmla="*/ 16 h 55"/>
                <a:gd name="T46" fmla="*/ 29 w 56"/>
                <a:gd name="T47" fmla="*/ 16 h 55"/>
                <a:gd name="T48" fmla="*/ 36 w 56"/>
                <a:gd name="T49" fmla="*/ 21 h 55"/>
                <a:gd name="T50" fmla="*/ 28 w 56"/>
                <a:gd name="T51" fmla="*/ 26 h 55"/>
                <a:gd name="T52" fmla="*/ 23 w 56"/>
                <a:gd name="T53" fmla="*/ 26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56" h="55">
                  <a:moveTo>
                    <a:pt x="29" y="0"/>
                  </a:moveTo>
                  <a:cubicBezTo>
                    <a:pt x="13" y="0"/>
                    <a:pt x="0" y="12"/>
                    <a:pt x="0" y="28"/>
                  </a:cubicBezTo>
                  <a:cubicBezTo>
                    <a:pt x="0" y="44"/>
                    <a:pt x="13" y="55"/>
                    <a:pt x="29" y="55"/>
                  </a:cubicBezTo>
                  <a:cubicBezTo>
                    <a:pt x="44" y="55"/>
                    <a:pt x="56" y="44"/>
                    <a:pt x="56" y="28"/>
                  </a:cubicBezTo>
                  <a:cubicBezTo>
                    <a:pt x="56" y="12"/>
                    <a:pt x="44" y="0"/>
                    <a:pt x="29" y="0"/>
                  </a:cubicBezTo>
                  <a:close/>
                  <a:moveTo>
                    <a:pt x="29" y="51"/>
                  </a:moveTo>
                  <a:cubicBezTo>
                    <a:pt x="16" y="51"/>
                    <a:pt x="6" y="41"/>
                    <a:pt x="6" y="28"/>
                  </a:cubicBezTo>
                  <a:cubicBezTo>
                    <a:pt x="6" y="15"/>
                    <a:pt x="16" y="5"/>
                    <a:pt x="29" y="5"/>
                  </a:cubicBezTo>
                  <a:cubicBezTo>
                    <a:pt x="41" y="5"/>
                    <a:pt x="51" y="15"/>
                    <a:pt x="51" y="28"/>
                  </a:cubicBezTo>
                  <a:cubicBezTo>
                    <a:pt x="51" y="41"/>
                    <a:pt x="41" y="51"/>
                    <a:pt x="29" y="51"/>
                  </a:cubicBezTo>
                  <a:close/>
                  <a:moveTo>
                    <a:pt x="41" y="21"/>
                  </a:moveTo>
                  <a:cubicBezTo>
                    <a:pt x="41" y="15"/>
                    <a:pt x="38" y="12"/>
                    <a:pt x="30" y="12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44"/>
                    <a:pt x="18" y="44"/>
                    <a:pt x="18" y="44"/>
                  </a:cubicBezTo>
                  <a:cubicBezTo>
                    <a:pt x="23" y="44"/>
                    <a:pt x="23" y="44"/>
                    <a:pt x="23" y="44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8" y="30"/>
                    <a:pt x="28" y="30"/>
                    <a:pt x="28" y="30"/>
                  </a:cubicBezTo>
                  <a:cubicBezTo>
                    <a:pt x="37" y="44"/>
                    <a:pt x="37" y="44"/>
                    <a:pt x="37" y="44"/>
                  </a:cubicBezTo>
                  <a:cubicBezTo>
                    <a:pt x="42" y="44"/>
                    <a:pt x="42" y="44"/>
                    <a:pt x="42" y="44"/>
                  </a:cubicBezTo>
                  <a:cubicBezTo>
                    <a:pt x="33" y="30"/>
                    <a:pt x="33" y="30"/>
                    <a:pt x="33" y="30"/>
                  </a:cubicBezTo>
                  <a:cubicBezTo>
                    <a:pt x="38" y="29"/>
                    <a:pt x="41" y="27"/>
                    <a:pt x="41" y="21"/>
                  </a:cubicBezTo>
                  <a:close/>
                  <a:moveTo>
                    <a:pt x="23" y="26"/>
                  </a:moveTo>
                  <a:cubicBezTo>
                    <a:pt x="23" y="16"/>
                    <a:pt x="23" y="16"/>
                    <a:pt x="23" y="16"/>
                  </a:cubicBezTo>
                  <a:cubicBezTo>
                    <a:pt x="29" y="16"/>
                    <a:pt x="29" y="16"/>
                    <a:pt x="29" y="16"/>
                  </a:cubicBezTo>
                  <a:cubicBezTo>
                    <a:pt x="33" y="16"/>
                    <a:pt x="36" y="17"/>
                    <a:pt x="36" y="21"/>
                  </a:cubicBezTo>
                  <a:cubicBezTo>
                    <a:pt x="36" y="26"/>
                    <a:pt x="33" y="26"/>
                    <a:pt x="28" y="26"/>
                  </a:cubicBezTo>
                  <a:lnTo>
                    <a:pt x="23" y="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</p:grpSp>
      <p:grpSp>
        <p:nvGrpSpPr>
          <p:cNvPr id="44" name="Group 43"/>
          <p:cNvGrpSpPr>
            <a:grpSpLocks noChangeAspect="1"/>
          </p:cNvGrpSpPr>
          <p:nvPr userDrawn="1"/>
        </p:nvGrpSpPr>
        <p:grpSpPr>
          <a:xfrm>
            <a:off x="9860525" y="203866"/>
            <a:ext cx="1596214" cy="348106"/>
            <a:chOff x="187326" y="5085556"/>
            <a:chExt cx="8393112" cy="1830388"/>
          </a:xfrm>
          <a:solidFill>
            <a:srgbClr val="00ACBD"/>
          </a:solidFill>
        </p:grpSpPr>
        <p:sp>
          <p:nvSpPr>
            <p:cNvPr id="45" name="Freeform 7"/>
            <p:cNvSpPr>
              <a:spLocks/>
            </p:cNvSpPr>
            <p:nvPr userDrawn="1"/>
          </p:nvSpPr>
          <p:spPr bwMode="auto">
            <a:xfrm>
              <a:off x="3603626" y="5388769"/>
              <a:ext cx="585787" cy="892175"/>
            </a:xfrm>
            <a:custGeom>
              <a:avLst/>
              <a:gdLst>
                <a:gd name="T0" fmla="*/ 0 w 156"/>
                <a:gd name="T1" fmla="*/ 218 h 238"/>
                <a:gd name="T2" fmla="*/ 20 w 156"/>
                <a:gd name="T3" fmla="*/ 238 h 238"/>
                <a:gd name="T4" fmla="*/ 156 w 156"/>
                <a:gd name="T5" fmla="*/ 238 h 238"/>
                <a:gd name="T6" fmla="*/ 126 w 156"/>
                <a:gd name="T7" fmla="*/ 189 h 238"/>
                <a:gd name="T8" fmla="*/ 47 w 156"/>
                <a:gd name="T9" fmla="*/ 189 h 238"/>
                <a:gd name="T10" fmla="*/ 47 w 156"/>
                <a:gd name="T11" fmla="*/ 0 h 238"/>
                <a:gd name="T12" fmla="*/ 0 w 156"/>
                <a:gd name="T13" fmla="*/ 0 h 238"/>
                <a:gd name="T14" fmla="*/ 0 w 156"/>
                <a:gd name="T15" fmla="*/ 21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6" h="238">
                  <a:moveTo>
                    <a:pt x="0" y="218"/>
                  </a:moveTo>
                  <a:cubicBezTo>
                    <a:pt x="0" y="227"/>
                    <a:pt x="11" y="238"/>
                    <a:pt x="20" y="238"/>
                  </a:cubicBezTo>
                  <a:cubicBezTo>
                    <a:pt x="156" y="238"/>
                    <a:pt x="156" y="238"/>
                    <a:pt x="156" y="238"/>
                  </a:cubicBezTo>
                  <a:cubicBezTo>
                    <a:pt x="126" y="189"/>
                    <a:pt x="126" y="189"/>
                    <a:pt x="126" y="189"/>
                  </a:cubicBezTo>
                  <a:cubicBezTo>
                    <a:pt x="47" y="189"/>
                    <a:pt x="47" y="189"/>
                    <a:pt x="47" y="189"/>
                  </a:cubicBezTo>
                  <a:cubicBezTo>
                    <a:pt x="47" y="0"/>
                    <a:pt x="47" y="0"/>
                    <a:pt x="47" y="0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0" y="218"/>
                  </a:lnTo>
                  <a:close/>
                </a:path>
              </a:pathLst>
            </a:custGeom>
            <a:grpFill/>
            <a:ln>
              <a:solidFill>
                <a:schemeClr val="accent3">
                  <a:lumMod val="60000"/>
                  <a:lumOff val="40000"/>
                </a:schemeClr>
              </a:solidFill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46" name="Freeform 8"/>
            <p:cNvSpPr>
              <a:spLocks noEditPoints="1"/>
            </p:cNvSpPr>
            <p:nvPr userDrawn="1"/>
          </p:nvSpPr>
          <p:spPr bwMode="auto">
            <a:xfrm>
              <a:off x="187326" y="5085556"/>
              <a:ext cx="1541462" cy="1830388"/>
            </a:xfrm>
            <a:custGeom>
              <a:avLst/>
              <a:gdLst>
                <a:gd name="T0" fmla="*/ 411 w 411"/>
                <a:gd name="T1" fmla="*/ 206 h 488"/>
                <a:gd name="T2" fmla="*/ 206 w 411"/>
                <a:gd name="T3" fmla="*/ 0 h 488"/>
                <a:gd name="T4" fmla="*/ 0 w 411"/>
                <a:gd name="T5" fmla="*/ 206 h 488"/>
                <a:gd name="T6" fmla="*/ 206 w 411"/>
                <a:gd name="T7" fmla="*/ 412 h 488"/>
                <a:gd name="T8" fmla="*/ 241 w 411"/>
                <a:gd name="T9" fmla="*/ 408 h 488"/>
                <a:gd name="T10" fmla="*/ 240 w 411"/>
                <a:gd name="T11" fmla="*/ 488 h 488"/>
                <a:gd name="T12" fmla="*/ 298 w 411"/>
                <a:gd name="T13" fmla="*/ 488 h 488"/>
                <a:gd name="T14" fmla="*/ 298 w 411"/>
                <a:gd name="T15" fmla="*/ 389 h 488"/>
                <a:gd name="T16" fmla="*/ 411 w 411"/>
                <a:gd name="T17" fmla="*/ 206 h 488"/>
                <a:gd name="T18" fmla="*/ 298 w 411"/>
                <a:gd name="T19" fmla="*/ 302 h 488"/>
                <a:gd name="T20" fmla="*/ 298 w 411"/>
                <a:gd name="T21" fmla="*/ 236 h 488"/>
                <a:gd name="T22" fmla="*/ 240 w 411"/>
                <a:gd name="T23" fmla="*/ 252 h 488"/>
                <a:gd name="T24" fmla="*/ 241 w 411"/>
                <a:gd name="T25" fmla="*/ 334 h 488"/>
                <a:gd name="T26" fmla="*/ 206 w 411"/>
                <a:gd name="T27" fmla="*/ 339 h 488"/>
                <a:gd name="T28" fmla="*/ 73 w 411"/>
                <a:gd name="T29" fmla="*/ 206 h 488"/>
                <a:gd name="T30" fmla="*/ 206 w 411"/>
                <a:gd name="T31" fmla="*/ 73 h 488"/>
                <a:gd name="T32" fmla="*/ 339 w 411"/>
                <a:gd name="T33" fmla="*/ 206 h 488"/>
                <a:gd name="T34" fmla="*/ 298 w 411"/>
                <a:gd name="T35" fmla="*/ 302 h 4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411" h="488">
                  <a:moveTo>
                    <a:pt x="411" y="206"/>
                  </a:moveTo>
                  <a:cubicBezTo>
                    <a:pt x="411" y="92"/>
                    <a:pt x="319" y="0"/>
                    <a:pt x="206" y="0"/>
                  </a:cubicBezTo>
                  <a:cubicBezTo>
                    <a:pt x="92" y="0"/>
                    <a:pt x="0" y="92"/>
                    <a:pt x="0" y="206"/>
                  </a:cubicBezTo>
                  <a:cubicBezTo>
                    <a:pt x="0" y="319"/>
                    <a:pt x="92" y="412"/>
                    <a:pt x="206" y="412"/>
                  </a:cubicBezTo>
                  <a:cubicBezTo>
                    <a:pt x="218" y="412"/>
                    <a:pt x="229" y="410"/>
                    <a:pt x="241" y="408"/>
                  </a:cubicBezTo>
                  <a:cubicBezTo>
                    <a:pt x="240" y="488"/>
                    <a:pt x="240" y="488"/>
                    <a:pt x="240" y="488"/>
                  </a:cubicBezTo>
                  <a:cubicBezTo>
                    <a:pt x="298" y="488"/>
                    <a:pt x="298" y="488"/>
                    <a:pt x="298" y="488"/>
                  </a:cubicBezTo>
                  <a:cubicBezTo>
                    <a:pt x="298" y="389"/>
                    <a:pt x="298" y="389"/>
                    <a:pt x="298" y="389"/>
                  </a:cubicBezTo>
                  <a:cubicBezTo>
                    <a:pt x="365" y="355"/>
                    <a:pt x="411" y="286"/>
                    <a:pt x="411" y="206"/>
                  </a:cubicBezTo>
                  <a:close/>
                  <a:moveTo>
                    <a:pt x="298" y="302"/>
                  </a:moveTo>
                  <a:cubicBezTo>
                    <a:pt x="298" y="236"/>
                    <a:pt x="298" y="236"/>
                    <a:pt x="298" y="236"/>
                  </a:cubicBezTo>
                  <a:cubicBezTo>
                    <a:pt x="240" y="252"/>
                    <a:pt x="240" y="252"/>
                    <a:pt x="240" y="252"/>
                  </a:cubicBezTo>
                  <a:cubicBezTo>
                    <a:pt x="241" y="334"/>
                    <a:pt x="241" y="334"/>
                    <a:pt x="241" y="334"/>
                  </a:cubicBezTo>
                  <a:cubicBezTo>
                    <a:pt x="229" y="337"/>
                    <a:pt x="218" y="339"/>
                    <a:pt x="206" y="339"/>
                  </a:cubicBezTo>
                  <a:cubicBezTo>
                    <a:pt x="132" y="339"/>
                    <a:pt x="73" y="279"/>
                    <a:pt x="73" y="206"/>
                  </a:cubicBezTo>
                  <a:cubicBezTo>
                    <a:pt x="73" y="132"/>
                    <a:pt x="132" y="73"/>
                    <a:pt x="206" y="73"/>
                  </a:cubicBezTo>
                  <a:cubicBezTo>
                    <a:pt x="279" y="73"/>
                    <a:pt x="339" y="132"/>
                    <a:pt x="339" y="206"/>
                  </a:cubicBezTo>
                  <a:cubicBezTo>
                    <a:pt x="339" y="244"/>
                    <a:pt x="323" y="278"/>
                    <a:pt x="298" y="302"/>
                  </a:cubicBezTo>
                  <a:close/>
                </a:path>
              </a:pathLst>
            </a:custGeom>
            <a:grpFill/>
            <a:ln>
              <a:solidFill>
                <a:schemeClr val="accent3">
                  <a:lumMod val="60000"/>
                  <a:lumOff val="40000"/>
                </a:schemeClr>
              </a:solidFill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47" name="Freeform 9"/>
            <p:cNvSpPr>
              <a:spLocks/>
            </p:cNvSpPr>
            <p:nvPr userDrawn="1"/>
          </p:nvSpPr>
          <p:spPr bwMode="auto">
            <a:xfrm>
              <a:off x="1863726" y="5388769"/>
              <a:ext cx="652462" cy="892175"/>
            </a:xfrm>
            <a:custGeom>
              <a:avLst/>
              <a:gdLst>
                <a:gd name="T0" fmla="*/ 154 w 174"/>
                <a:gd name="T1" fmla="*/ 238 h 238"/>
                <a:gd name="T2" fmla="*/ 20 w 174"/>
                <a:gd name="T3" fmla="*/ 238 h 238"/>
                <a:gd name="T4" fmla="*/ 0 w 174"/>
                <a:gd name="T5" fmla="*/ 218 h 238"/>
                <a:gd name="T6" fmla="*/ 0 w 174"/>
                <a:gd name="T7" fmla="*/ 0 h 238"/>
                <a:gd name="T8" fmla="*/ 46 w 174"/>
                <a:gd name="T9" fmla="*/ 0 h 238"/>
                <a:gd name="T10" fmla="*/ 46 w 174"/>
                <a:gd name="T11" fmla="*/ 189 h 238"/>
                <a:gd name="T12" fmla="*/ 127 w 174"/>
                <a:gd name="T13" fmla="*/ 189 h 238"/>
                <a:gd name="T14" fmla="*/ 127 w 174"/>
                <a:gd name="T15" fmla="*/ 0 h 238"/>
                <a:gd name="T16" fmla="*/ 174 w 174"/>
                <a:gd name="T17" fmla="*/ 0 h 238"/>
                <a:gd name="T18" fmla="*/ 174 w 174"/>
                <a:gd name="T19" fmla="*/ 218 h 238"/>
                <a:gd name="T20" fmla="*/ 154 w 174"/>
                <a:gd name="T21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4" h="238">
                  <a:moveTo>
                    <a:pt x="154" y="238"/>
                  </a:moveTo>
                  <a:cubicBezTo>
                    <a:pt x="20" y="238"/>
                    <a:pt x="20" y="238"/>
                    <a:pt x="20" y="238"/>
                  </a:cubicBezTo>
                  <a:cubicBezTo>
                    <a:pt x="11" y="238"/>
                    <a:pt x="0" y="228"/>
                    <a:pt x="0" y="218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6" y="0"/>
                    <a:pt x="46" y="0"/>
                    <a:pt x="46" y="0"/>
                  </a:cubicBezTo>
                  <a:cubicBezTo>
                    <a:pt x="46" y="189"/>
                    <a:pt x="46" y="189"/>
                    <a:pt x="46" y="189"/>
                  </a:cubicBezTo>
                  <a:cubicBezTo>
                    <a:pt x="127" y="189"/>
                    <a:pt x="127" y="189"/>
                    <a:pt x="127" y="189"/>
                  </a:cubicBezTo>
                  <a:cubicBezTo>
                    <a:pt x="127" y="0"/>
                    <a:pt x="127" y="0"/>
                    <a:pt x="127" y="0"/>
                  </a:cubicBezTo>
                  <a:cubicBezTo>
                    <a:pt x="174" y="0"/>
                    <a:pt x="174" y="0"/>
                    <a:pt x="174" y="0"/>
                  </a:cubicBezTo>
                  <a:cubicBezTo>
                    <a:pt x="174" y="218"/>
                    <a:pt x="174" y="218"/>
                    <a:pt x="174" y="218"/>
                  </a:cubicBezTo>
                  <a:cubicBezTo>
                    <a:pt x="174" y="228"/>
                    <a:pt x="163" y="238"/>
                    <a:pt x="154" y="238"/>
                  </a:cubicBezTo>
                  <a:close/>
                </a:path>
              </a:pathLst>
            </a:custGeom>
            <a:grpFill/>
            <a:ln>
              <a:solidFill>
                <a:schemeClr val="accent3">
                  <a:lumMod val="60000"/>
                  <a:lumOff val="40000"/>
                </a:schemeClr>
              </a:solidFill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48" name="Freeform 10"/>
            <p:cNvSpPr>
              <a:spLocks/>
            </p:cNvSpPr>
            <p:nvPr userDrawn="1"/>
          </p:nvSpPr>
          <p:spPr bwMode="auto">
            <a:xfrm>
              <a:off x="4079876" y="5358606"/>
              <a:ext cx="712787" cy="946150"/>
            </a:xfrm>
            <a:custGeom>
              <a:avLst/>
              <a:gdLst>
                <a:gd name="T0" fmla="*/ 190 w 190"/>
                <a:gd name="T1" fmla="*/ 17 h 252"/>
                <a:gd name="T2" fmla="*/ 126 w 190"/>
                <a:gd name="T3" fmla="*/ 0 h 252"/>
                <a:gd name="T4" fmla="*/ 0 w 190"/>
                <a:gd name="T5" fmla="*/ 126 h 252"/>
                <a:gd name="T6" fmla="*/ 126 w 190"/>
                <a:gd name="T7" fmla="*/ 252 h 252"/>
                <a:gd name="T8" fmla="*/ 187 w 190"/>
                <a:gd name="T9" fmla="*/ 237 h 252"/>
                <a:gd name="T10" fmla="*/ 164 w 190"/>
                <a:gd name="T11" fmla="*/ 196 h 252"/>
                <a:gd name="T12" fmla="*/ 126 w 190"/>
                <a:gd name="T13" fmla="*/ 205 h 252"/>
                <a:gd name="T14" fmla="*/ 47 w 190"/>
                <a:gd name="T15" fmla="*/ 126 h 252"/>
                <a:gd name="T16" fmla="*/ 126 w 190"/>
                <a:gd name="T17" fmla="*/ 46 h 252"/>
                <a:gd name="T18" fmla="*/ 167 w 190"/>
                <a:gd name="T19" fmla="*/ 58 h 252"/>
                <a:gd name="T20" fmla="*/ 190 w 190"/>
                <a:gd name="T21" fmla="*/ 17 h 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90" h="252">
                  <a:moveTo>
                    <a:pt x="190" y="17"/>
                  </a:moveTo>
                  <a:cubicBezTo>
                    <a:pt x="171" y="6"/>
                    <a:pt x="149" y="0"/>
                    <a:pt x="126" y="0"/>
                  </a:cubicBezTo>
                  <a:cubicBezTo>
                    <a:pt x="57" y="0"/>
                    <a:pt x="0" y="56"/>
                    <a:pt x="0" y="126"/>
                  </a:cubicBezTo>
                  <a:cubicBezTo>
                    <a:pt x="0" y="196"/>
                    <a:pt x="57" y="252"/>
                    <a:pt x="126" y="252"/>
                  </a:cubicBezTo>
                  <a:cubicBezTo>
                    <a:pt x="148" y="252"/>
                    <a:pt x="169" y="246"/>
                    <a:pt x="187" y="237"/>
                  </a:cubicBezTo>
                  <a:cubicBezTo>
                    <a:pt x="164" y="196"/>
                    <a:pt x="164" y="196"/>
                    <a:pt x="164" y="196"/>
                  </a:cubicBezTo>
                  <a:cubicBezTo>
                    <a:pt x="153" y="202"/>
                    <a:pt x="140" y="205"/>
                    <a:pt x="126" y="205"/>
                  </a:cubicBezTo>
                  <a:cubicBezTo>
                    <a:pt x="82" y="205"/>
                    <a:pt x="47" y="170"/>
                    <a:pt x="47" y="126"/>
                  </a:cubicBezTo>
                  <a:cubicBezTo>
                    <a:pt x="47" y="82"/>
                    <a:pt x="82" y="46"/>
                    <a:pt x="126" y="46"/>
                  </a:cubicBezTo>
                  <a:cubicBezTo>
                    <a:pt x="141" y="46"/>
                    <a:pt x="155" y="51"/>
                    <a:pt x="167" y="58"/>
                  </a:cubicBezTo>
                  <a:lnTo>
                    <a:pt x="190" y="17"/>
                  </a:lnTo>
                  <a:close/>
                </a:path>
              </a:pathLst>
            </a:custGeom>
            <a:grpFill/>
            <a:ln>
              <a:solidFill>
                <a:schemeClr val="accent3">
                  <a:lumMod val="60000"/>
                  <a:lumOff val="40000"/>
                </a:schemeClr>
              </a:solidFill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49" name="Freeform 11"/>
            <p:cNvSpPr>
              <a:spLocks noEditPoints="1"/>
            </p:cNvSpPr>
            <p:nvPr userDrawn="1"/>
          </p:nvSpPr>
          <p:spPr bwMode="auto">
            <a:xfrm>
              <a:off x="4725988" y="5358606"/>
              <a:ext cx="944562" cy="949325"/>
            </a:xfrm>
            <a:custGeom>
              <a:avLst/>
              <a:gdLst>
                <a:gd name="T0" fmla="*/ 126 w 252"/>
                <a:gd name="T1" fmla="*/ 0 h 253"/>
                <a:gd name="T2" fmla="*/ 0 w 252"/>
                <a:gd name="T3" fmla="*/ 127 h 253"/>
                <a:gd name="T4" fmla="*/ 126 w 252"/>
                <a:gd name="T5" fmla="*/ 253 h 253"/>
                <a:gd name="T6" fmla="*/ 252 w 252"/>
                <a:gd name="T7" fmla="*/ 127 h 253"/>
                <a:gd name="T8" fmla="*/ 126 w 252"/>
                <a:gd name="T9" fmla="*/ 0 h 253"/>
                <a:gd name="T10" fmla="*/ 126 w 252"/>
                <a:gd name="T11" fmla="*/ 206 h 253"/>
                <a:gd name="T12" fmla="*/ 47 w 252"/>
                <a:gd name="T13" fmla="*/ 127 h 253"/>
                <a:gd name="T14" fmla="*/ 126 w 252"/>
                <a:gd name="T15" fmla="*/ 47 h 253"/>
                <a:gd name="T16" fmla="*/ 206 w 252"/>
                <a:gd name="T17" fmla="*/ 127 h 253"/>
                <a:gd name="T18" fmla="*/ 126 w 252"/>
                <a:gd name="T19" fmla="*/ 206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2" h="253">
                  <a:moveTo>
                    <a:pt x="126" y="0"/>
                  </a:moveTo>
                  <a:cubicBezTo>
                    <a:pt x="56" y="0"/>
                    <a:pt x="0" y="57"/>
                    <a:pt x="0" y="127"/>
                  </a:cubicBezTo>
                  <a:cubicBezTo>
                    <a:pt x="0" y="197"/>
                    <a:pt x="56" y="253"/>
                    <a:pt x="126" y="253"/>
                  </a:cubicBezTo>
                  <a:cubicBezTo>
                    <a:pt x="196" y="253"/>
                    <a:pt x="252" y="196"/>
                    <a:pt x="252" y="127"/>
                  </a:cubicBezTo>
                  <a:cubicBezTo>
                    <a:pt x="252" y="57"/>
                    <a:pt x="196" y="0"/>
                    <a:pt x="126" y="0"/>
                  </a:cubicBezTo>
                  <a:close/>
                  <a:moveTo>
                    <a:pt x="126" y="206"/>
                  </a:moveTo>
                  <a:cubicBezTo>
                    <a:pt x="82" y="206"/>
                    <a:pt x="47" y="171"/>
                    <a:pt x="47" y="127"/>
                  </a:cubicBezTo>
                  <a:cubicBezTo>
                    <a:pt x="47" y="83"/>
                    <a:pt x="82" y="47"/>
                    <a:pt x="126" y="47"/>
                  </a:cubicBezTo>
                  <a:cubicBezTo>
                    <a:pt x="170" y="47"/>
                    <a:pt x="206" y="83"/>
                    <a:pt x="206" y="127"/>
                  </a:cubicBezTo>
                  <a:cubicBezTo>
                    <a:pt x="206" y="170"/>
                    <a:pt x="170" y="206"/>
                    <a:pt x="126" y="206"/>
                  </a:cubicBezTo>
                  <a:close/>
                </a:path>
              </a:pathLst>
            </a:custGeom>
            <a:grpFill/>
            <a:ln>
              <a:solidFill>
                <a:schemeClr val="accent3">
                  <a:lumMod val="60000"/>
                  <a:lumOff val="40000"/>
                </a:schemeClr>
              </a:solidFill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50" name="Freeform 12"/>
            <p:cNvSpPr>
              <a:spLocks noEditPoints="1"/>
            </p:cNvSpPr>
            <p:nvPr userDrawn="1"/>
          </p:nvSpPr>
          <p:spPr bwMode="auto">
            <a:xfrm>
              <a:off x="2584451" y="5393531"/>
              <a:ext cx="952500" cy="884238"/>
            </a:xfrm>
            <a:custGeom>
              <a:avLst/>
              <a:gdLst>
                <a:gd name="T0" fmla="*/ 354 w 600"/>
                <a:gd name="T1" fmla="*/ 0 h 557"/>
                <a:gd name="T2" fmla="*/ 245 w 600"/>
                <a:gd name="T3" fmla="*/ 0 h 557"/>
                <a:gd name="T4" fmla="*/ 0 w 600"/>
                <a:gd name="T5" fmla="*/ 557 h 557"/>
                <a:gd name="T6" fmla="*/ 115 w 600"/>
                <a:gd name="T7" fmla="*/ 557 h 557"/>
                <a:gd name="T8" fmla="*/ 174 w 600"/>
                <a:gd name="T9" fmla="*/ 434 h 557"/>
                <a:gd name="T10" fmla="*/ 430 w 600"/>
                <a:gd name="T11" fmla="*/ 434 h 557"/>
                <a:gd name="T12" fmla="*/ 434 w 600"/>
                <a:gd name="T13" fmla="*/ 446 h 557"/>
                <a:gd name="T14" fmla="*/ 484 w 600"/>
                <a:gd name="T15" fmla="*/ 557 h 557"/>
                <a:gd name="T16" fmla="*/ 600 w 600"/>
                <a:gd name="T17" fmla="*/ 557 h 557"/>
                <a:gd name="T18" fmla="*/ 354 w 600"/>
                <a:gd name="T19" fmla="*/ 0 h 557"/>
                <a:gd name="T20" fmla="*/ 210 w 600"/>
                <a:gd name="T21" fmla="*/ 342 h 557"/>
                <a:gd name="T22" fmla="*/ 300 w 600"/>
                <a:gd name="T23" fmla="*/ 141 h 557"/>
                <a:gd name="T24" fmla="*/ 389 w 600"/>
                <a:gd name="T25" fmla="*/ 342 h 557"/>
                <a:gd name="T26" fmla="*/ 210 w 600"/>
                <a:gd name="T27" fmla="*/ 342 h 5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00" h="557">
                  <a:moveTo>
                    <a:pt x="354" y="0"/>
                  </a:moveTo>
                  <a:lnTo>
                    <a:pt x="245" y="0"/>
                  </a:lnTo>
                  <a:lnTo>
                    <a:pt x="0" y="557"/>
                  </a:lnTo>
                  <a:lnTo>
                    <a:pt x="115" y="557"/>
                  </a:lnTo>
                  <a:lnTo>
                    <a:pt x="174" y="434"/>
                  </a:lnTo>
                  <a:lnTo>
                    <a:pt x="430" y="434"/>
                  </a:lnTo>
                  <a:lnTo>
                    <a:pt x="434" y="446"/>
                  </a:lnTo>
                  <a:lnTo>
                    <a:pt x="484" y="557"/>
                  </a:lnTo>
                  <a:lnTo>
                    <a:pt x="600" y="557"/>
                  </a:lnTo>
                  <a:lnTo>
                    <a:pt x="354" y="0"/>
                  </a:lnTo>
                  <a:close/>
                  <a:moveTo>
                    <a:pt x="210" y="342"/>
                  </a:moveTo>
                  <a:lnTo>
                    <a:pt x="300" y="141"/>
                  </a:lnTo>
                  <a:lnTo>
                    <a:pt x="389" y="342"/>
                  </a:lnTo>
                  <a:lnTo>
                    <a:pt x="210" y="342"/>
                  </a:lnTo>
                  <a:close/>
                </a:path>
              </a:pathLst>
            </a:custGeom>
            <a:grpFill/>
            <a:ln>
              <a:solidFill>
                <a:schemeClr val="accent3">
                  <a:lumMod val="60000"/>
                  <a:lumOff val="40000"/>
                </a:schemeClr>
              </a:solidFill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51" name="Freeform 13"/>
            <p:cNvSpPr>
              <a:spLocks/>
            </p:cNvSpPr>
            <p:nvPr userDrawn="1"/>
          </p:nvSpPr>
          <p:spPr bwMode="auto">
            <a:xfrm>
              <a:off x="5599113" y="5382419"/>
              <a:ext cx="2932112" cy="966788"/>
            </a:xfrm>
            <a:custGeom>
              <a:avLst/>
              <a:gdLst>
                <a:gd name="T0" fmla="*/ 770 w 782"/>
                <a:gd name="T1" fmla="*/ 211 h 258"/>
                <a:gd name="T2" fmla="*/ 685 w 782"/>
                <a:gd name="T3" fmla="*/ 14 h 258"/>
                <a:gd name="T4" fmla="*/ 658 w 782"/>
                <a:gd name="T5" fmla="*/ 0 h 258"/>
                <a:gd name="T6" fmla="*/ 632 w 782"/>
                <a:gd name="T7" fmla="*/ 14 h 258"/>
                <a:gd name="T8" fmla="*/ 569 w 782"/>
                <a:gd name="T9" fmla="*/ 158 h 258"/>
                <a:gd name="T10" fmla="*/ 506 w 782"/>
                <a:gd name="T11" fmla="*/ 14 h 258"/>
                <a:gd name="T12" fmla="*/ 480 w 782"/>
                <a:gd name="T13" fmla="*/ 0 h 258"/>
                <a:gd name="T14" fmla="*/ 454 w 782"/>
                <a:gd name="T15" fmla="*/ 14 h 258"/>
                <a:gd name="T16" fmla="*/ 391 w 782"/>
                <a:gd name="T17" fmla="*/ 159 h 258"/>
                <a:gd name="T18" fmla="*/ 328 w 782"/>
                <a:gd name="T19" fmla="*/ 14 h 258"/>
                <a:gd name="T20" fmla="*/ 302 w 782"/>
                <a:gd name="T21" fmla="*/ 0 h 258"/>
                <a:gd name="T22" fmla="*/ 276 w 782"/>
                <a:gd name="T23" fmla="*/ 14 h 258"/>
                <a:gd name="T24" fmla="*/ 213 w 782"/>
                <a:gd name="T25" fmla="*/ 158 h 258"/>
                <a:gd name="T26" fmla="*/ 150 w 782"/>
                <a:gd name="T27" fmla="*/ 14 h 258"/>
                <a:gd name="T28" fmla="*/ 124 w 782"/>
                <a:gd name="T29" fmla="*/ 0 h 258"/>
                <a:gd name="T30" fmla="*/ 97 w 782"/>
                <a:gd name="T31" fmla="*/ 14 h 258"/>
                <a:gd name="T32" fmla="*/ 12 w 782"/>
                <a:gd name="T33" fmla="*/ 211 h 258"/>
                <a:gd name="T34" fmla="*/ 56 w 782"/>
                <a:gd name="T35" fmla="*/ 233 h 258"/>
                <a:gd name="T36" fmla="*/ 124 w 782"/>
                <a:gd name="T37" fmla="*/ 76 h 258"/>
                <a:gd name="T38" fmla="*/ 191 w 782"/>
                <a:gd name="T39" fmla="*/ 233 h 258"/>
                <a:gd name="T40" fmla="*/ 235 w 782"/>
                <a:gd name="T41" fmla="*/ 233 h 258"/>
                <a:gd name="T42" fmla="*/ 302 w 782"/>
                <a:gd name="T43" fmla="*/ 76 h 258"/>
                <a:gd name="T44" fmla="*/ 369 w 782"/>
                <a:gd name="T45" fmla="*/ 233 h 258"/>
                <a:gd name="T46" fmla="*/ 388 w 782"/>
                <a:gd name="T47" fmla="*/ 245 h 258"/>
                <a:gd name="T48" fmla="*/ 391 w 782"/>
                <a:gd name="T49" fmla="*/ 245 h 258"/>
                <a:gd name="T50" fmla="*/ 394 w 782"/>
                <a:gd name="T51" fmla="*/ 245 h 258"/>
                <a:gd name="T52" fmla="*/ 413 w 782"/>
                <a:gd name="T53" fmla="*/ 233 h 258"/>
                <a:gd name="T54" fmla="*/ 480 w 782"/>
                <a:gd name="T55" fmla="*/ 76 h 258"/>
                <a:gd name="T56" fmla="*/ 547 w 782"/>
                <a:gd name="T57" fmla="*/ 233 h 258"/>
                <a:gd name="T58" fmla="*/ 591 w 782"/>
                <a:gd name="T59" fmla="*/ 233 h 258"/>
                <a:gd name="T60" fmla="*/ 658 w 782"/>
                <a:gd name="T61" fmla="*/ 76 h 258"/>
                <a:gd name="T62" fmla="*/ 726 w 782"/>
                <a:gd name="T63" fmla="*/ 233 h 258"/>
                <a:gd name="T64" fmla="*/ 770 w 782"/>
                <a:gd name="T65" fmla="*/ 211 h 2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782" h="258">
                  <a:moveTo>
                    <a:pt x="770" y="211"/>
                  </a:moveTo>
                  <a:cubicBezTo>
                    <a:pt x="685" y="14"/>
                    <a:pt x="685" y="14"/>
                    <a:pt x="685" y="14"/>
                  </a:cubicBezTo>
                  <a:cubicBezTo>
                    <a:pt x="680" y="4"/>
                    <a:pt x="671" y="0"/>
                    <a:pt x="658" y="0"/>
                  </a:cubicBezTo>
                  <a:cubicBezTo>
                    <a:pt x="646" y="0"/>
                    <a:pt x="637" y="4"/>
                    <a:pt x="632" y="14"/>
                  </a:cubicBezTo>
                  <a:cubicBezTo>
                    <a:pt x="569" y="158"/>
                    <a:pt x="569" y="158"/>
                    <a:pt x="569" y="158"/>
                  </a:cubicBezTo>
                  <a:cubicBezTo>
                    <a:pt x="506" y="14"/>
                    <a:pt x="506" y="14"/>
                    <a:pt x="506" y="14"/>
                  </a:cubicBezTo>
                  <a:cubicBezTo>
                    <a:pt x="501" y="4"/>
                    <a:pt x="493" y="0"/>
                    <a:pt x="480" y="0"/>
                  </a:cubicBezTo>
                  <a:cubicBezTo>
                    <a:pt x="468" y="0"/>
                    <a:pt x="459" y="4"/>
                    <a:pt x="454" y="14"/>
                  </a:cubicBezTo>
                  <a:cubicBezTo>
                    <a:pt x="391" y="159"/>
                    <a:pt x="391" y="159"/>
                    <a:pt x="391" y="159"/>
                  </a:cubicBezTo>
                  <a:cubicBezTo>
                    <a:pt x="328" y="14"/>
                    <a:pt x="328" y="14"/>
                    <a:pt x="328" y="14"/>
                  </a:cubicBezTo>
                  <a:cubicBezTo>
                    <a:pt x="323" y="4"/>
                    <a:pt x="314" y="0"/>
                    <a:pt x="302" y="0"/>
                  </a:cubicBezTo>
                  <a:cubicBezTo>
                    <a:pt x="289" y="0"/>
                    <a:pt x="281" y="4"/>
                    <a:pt x="276" y="14"/>
                  </a:cubicBezTo>
                  <a:cubicBezTo>
                    <a:pt x="213" y="158"/>
                    <a:pt x="213" y="158"/>
                    <a:pt x="213" y="158"/>
                  </a:cubicBezTo>
                  <a:cubicBezTo>
                    <a:pt x="150" y="14"/>
                    <a:pt x="150" y="14"/>
                    <a:pt x="150" y="14"/>
                  </a:cubicBezTo>
                  <a:cubicBezTo>
                    <a:pt x="145" y="4"/>
                    <a:pt x="136" y="0"/>
                    <a:pt x="124" y="0"/>
                  </a:cubicBezTo>
                  <a:cubicBezTo>
                    <a:pt x="111" y="0"/>
                    <a:pt x="102" y="4"/>
                    <a:pt x="97" y="14"/>
                  </a:cubicBezTo>
                  <a:cubicBezTo>
                    <a:pt x="12" y="211"/>
                    <a:pt x="12" y="211"/>
                    <a:pt x="12" y="211"/>
                  </a:cubicBezTo>
                  <a:cubicBezTo>
                    <a:pt x="0" y="242"/>
                    <a:pt x="42" y="258"/>
                    <a:pt x="56" y="233"/>
                  </a:cubicBezTo>
                  <a:cubicBezTo>
                    <a:pt x="124" y="76"/>
                    <a:pt x="124" y="76"/>
                    <a:pt x="124" y="76"/>
                  </a:cubicBezTo>
                  <a:cubicBezTo>
                    <a:pt x="191" y="233"/>
                    <a:pt x="191" y="233"/>
                    <a:pt x="191" y="233"/>
                  </a:cubicBezTo>
                  <a:cubicBezTo>
                    <a:pt x="200" y="249"/>
                    <a:pt x="227" y="248"/>
                    <a:pt x="235" y="233"/>
                  </a:cubicBezTo>
                  <a:cubicBezTo>
                    <a:pt x="302" y="76"/>
                    <a:pt x="302" y="76"/>
                    <a:pt x="302" y="76"/>
                  </a:cubicBezTo>
                  <a:cubicBezTo>
                    <a:pt x="369" y="233"/>
                    <a:pt x="369" y="233"/>
                    <a:pt x="369" y="233"/>
                  </a:cubicBezTo>
                  <a:cubicBezTo>
                    <a:pt x="373" y="241"/>
                    <a:pt x="381" y="244"/>
                    <a:pt x="388" y="245"/>
                  </a:cubicBezTo>
                  <a:cubicBezTo>
                    <a:pt x="389" y="245"/>
                    <a:pt x="390" y="245"/>
                    <a:pt x="391" y="245"/>
                  </a:cubicBezTo>
                  <a:cubicBezTo>
                    <a:pt x="392" y="245"/>
                    <a:pt x="393" y="245"/>
                    <a:pt x="394" y="245"/>
                  </a:cubicBezTo>
                  <a:cubicBezTo>
                    <a:pt x="401" y="244"/>
                    <a:pt x="409" y="241"/>
                    <a:pt x="413" y="233"/>
                  </a:cubicBezTo>
                  <a:cubicBezTo>
                    <a:pt x="480" y="76"/>
                    <a:pt x="480" y="76"/>
                    <a:pt x="480" y="76"/>
                  </a:cubicBezTo>
                  <a:cubicBezTo>
                    <a:pt x="547" y="233"/>
                    <a:pt x="547" y="233"/>
                    <a:pt x="547" y="233"/>
                  </a:cubicBezTo>
                  <a:cubicBezTo>
                    <a:pt x="555" y="248"/>
                    <a:pt x="582" y="249"/>
                    <a:pt x="591" y="233"/>
                  </a:cubicBezTo>
                  <a:cubicBezTo>
                    <a:pt x="658" y="76"/>
                    <a:pt x="658" y="76"/>
                    <a:pt x="658" y="76"/>
                  </a:cubicBezTo>
                  <a:cubicBezTo>
                    <a:pt x="726" y="233"/>
                    <a:pt x="726" y="233"/>
                    <a:pt x="726" y="233"/>
                  </a:cubicBezTo>
                  <a:cubicBezTo>
                    <a:pt x="740" y="258"/>
                    <a:pt x="782" y="242"/>
                    <a:pt x="770" y="211"/>
                  </a:cubicBezTo>
                  <a:close/>
                </a:path>
              </a:pathLst>
            </a:custGeom>
            <a:grpFill/>
            <a:ln>
              <a:solidFill>
                <a:schemeClr val="accent3">
                  <a:lumMod val="60000"/>
                  <a:lumOff val="40000"/>
                </a:schemeClr>
              </a:solidFill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52" name="Freeform 14"/>
            <p:cNvSpPr>
              <a:spLocks noEditPoints="1"/>
            </p:cNvSpPr>
            <p:nvPr userDrawn="1"/>
          </p:nvSpPr>
          <p:spPr bwMode="auto">
            <a:xfrm>
              <a:off x="8370888" y="5396706"/>
              <a:ext cx="209550" cy="206375"/>
            </a:xfrm>
            <a:custGeom>
              <a:avLst/>
              <a:gdLst>
                <a:gd name="T0" fmla="*/ 29 w 56"/>
                <a:gd name="T1" fmla="*/ 0 h 55"/>
                <a:gd name="T2" fmla="*/ 0 w 56"/>
                <a:gd name="T3" fmla="*/ 28 h 55"/>
                <a:gd name="T4" fmla="*/ 29 w 56"/>
                <a:gd name="T5" fmla="*/ 55 h 55"/>
                <a:gd name="T6" fmla="*/ 56 w 56"/>
                <a:gd name="T7" fmla="*/ 28 h 55"/>
                <a:gd name="T8" fmla="*/ 29 w 56"/>
                <a:gd name="T9" fmla="*/ 0 h 55"/>
                <a:gd name="T10" fmla="*/ 29 w 56"/>
                <a:gd name="T11" fmla="*/ 51 h 55"/>
                <a:gd name="T12" fmla="*/ 6 w 56"/>
                <a:gd name="T13" fmla="*/ 28 h 55"/>
                <a:gd name="T14" fmla="*/ 29 w 56"/>
                <a:gd name="T15" fmla="*/ 5 h 55"/>
                <a:gd name="T16" fmla="*/ 51 w 56"/>
                <a:gd name="T17" fmla="*/ 28 h 55"/>
                <a:gd name="T18" fmla="*/ 29 w 56"/>
                <a:gd name="T19" fmla="*/ 51 h 55"/>
                <a:gd name="T20" fmla="*/ 41 w 56"/>
                <a:gd name="T21" fmla="*/ 21 h 55"/>
                <a:gd name="T22" fmla="*/ 30 w 56"/>
                <a:gd name="T23" fmla="*/ 12 h 55"/>
                <a:gd name="T24" fmla="*/ 18 w 56"/>
                <a:gd name="T25" fmla="*/ 12 h 55"/>
                <a:gd name="T26" fmla="*/ 18 w 56"/>
                <a:gd name="T27" fmla="*/ 44 h 55"/>
                <a:gd name="T28" fmla="*/ 23 w 56"/>
                <a:gd name="T29" fmla="*/ 44 h 55"/>
                <a:gd name="T30" fmla="*/ 23 w 56"/>
                <a:gd name="T31" fmla="*/ 30 h 55"/>
                <a:gd name="T32" fmla="*/ 28 w 56"/>
                <a:gd name="T33" fmla="*/ 30 h 55"/>
                <a:gd name="T34" fmla="*/ 37 w 56"/>
                <a:gd name="T35" fmla="*/ 44 h 55"/>
                <a:gd name="T36" fmla="*/ 42 w 56"/>
                <a:gd name="T37" fmla="*/ 44 h 55"/>
                <a:gd name="T38" fmla="*/ 33 w 56"/>
                <a:gd name="T39" fmla="*/ 30 h 55"/>
                <a:gd name="T40" fmla="*/ 41 w 56"/>
                <a:gd name="T41" fmla="*/ 21 h 55"/>
                <a:gd name="T42" fmla="*/ 23 w 56"/>
                <a:gd name="T43" fmla="*/ 26 h 55"/>
                <a:gd name="T44" fmla="*/ 23 w 56"/>
                <a:gd name="T45" fmla="*/ 16 h 55"/>
                <a:gd name="T46" fmla="*/ 29 w 56"/>
                <a:gd name="T47" fmla="*/ 16 h 55"/>
                <a:gd name="T48" fmla="*/ 36 w 56"/>
                <a:gd name="T49" fmla="*/ 21 h 55"/>
                <a:gd name="T50" fmla="*/ 28 w 56"/>
                <a:gd name="T51" fmla="*/ 26 h 55"/>
                <a:gd name="T52" fmla="*/ 23 w 56"/>
                <a:gd name="T53" fmla="*/ 26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56" h="55">
                  <a:moveTo>
                    <a:pt x="29" y="0"/>
                  </a:moveTo>
                  <a:cubicBezTo>
                    <a:pt x="13" y="0"/>
                    <a:pt x="0" y="12"/>
                    <a:pt x="0" y="28"/>
                  </a:cubicBezTo>
                  <a:cubicBezTo>
                    <a:pt x="0" y="44"/>
                    <a:pt x="13" y="55"/>
                    <a:pt x="29" y="55"/>
                  </a:cubicBezTo>
                  <a:cubicBezTo>
                    <a:pt x="44" y="55"/>
                    <a:pt x="56" y="44"/>
                    <a:pt x="56" y="28"/>
                  </a:cubicBezTo>
                  <a:cubicBezTo>
                    <a:pt x="56" y="12"/>
                    <a:pt x="44" y="0"/>
                    <a:pt x="29" y="0"/>
                  </a:cubicBezTo>
                  <a:close/>
                  <a:moveTo>
                    <a:pt x="29" y="51"/>
                  </a:moveTo>
                  <a:cubicBezTo>
                    <a:pt x="16" y="51"/>
                    <a:pt x="6" y="41"/>
                    <a:pt x="6" y="28"/>
                  </a:cubicBezTo>
                  <a:cubicBezTo>
                    <a:pt x="6" y="15"/>
                    <a:pt x="16" y="5"/>
                    <a:pt x="29" y="5"/>
                  </a:cubicBezTo>
                  <a:cubicBezTo>
                    <a:pt x="41" y="5"/>
                    <a:pt x="51" y="15"/>
                    <a:pt x="51" y="28"/>
                  </a:cubicBezTo>
                  <a:cubicBezTo>
                    <a:pt x="51" y="41"/>
                    <a:pt x="41" y="51"/>
                    <a:pt x="29" y="51"/>
                  </a:cubicBezTo>
                  <a:close/>
                  <a:moveTo>
                    <a:pt x="41" y="21"/>
                  </a:moveTo>
                  <a:cubicBezTo>
                    <a:pt x="41" y="15"/>
                    <a:pt x="38" y="12"/>
                    <a:pt x="30" y="12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44"/>
                    <a:pt x="18" y="44"/>
                    <a:pt x="18" y="44"/>
                  </a:cubicBezTo>
                  <a:cubicBezTo>
                    <a:pt x="23" y="44"/>
                    <a:pt x="23" y="44"/>
                    <a:pt x="23" y="44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8" y="30"/>
                    <a:pt x="28" y="30"/>
                    <a:pt x="28" y="30"/>
                  </a:cubicBezTo>
                  <a:cubicBezTo>
                    <a:pt x="37" y="44"/>
                    <a:pt x="37" y="44"/>
                    <a:pt x="37" y="44"/>
                  </a:cubicBezTo>
                  <a:cubicBezTo>
                    <a:pt x="42" y="44"/>
                    <a:pt x="42" y="44"/>
                    <a:pt x="42" y="44"/>
                  </a:cubicBezTo>
                  <a:cubicBezTo>
                    <a:pt x="33" y="30"/>
                    <a:pt x="33" y="30"/>
                    <a:pt x="33" y="30"/>
                  </a:cubicBezTo>
                  <a:cubicBezTo>
                    <a:pt x="38" y="29"/>
                    <a:pt x="41" y="27"/>
                    <a:pt x="41" y="21"/>
                  </a:cubicBezTo>
                  <a:close/>
                  <a:moveTo>
                    <a:pt x="23" y="26"/>
                  </a:moveTo>
                  <a:cubicBezTo>
                    <a:pt x="23" y="16"/>
                    <a:pt x="23" y="16"/>
                    <a:pt x="23" y="16"/>
                  </a:cubicBezTo>
                  <a:cubicBezTo>
                    <a:pt x="29" y="16"/>
                    <a:pt x="29" y="16"/>
                    <a:pt x="29" y="16"/>
                  </a:cubicBezTo>
                  <a:cubicBezTo>
                    <a:pt x="33" y="16"/>
                    <a:pt x="36" y="17"/>
                    <a:pt x="36" y="21"/>
                  </a:cubicBezTo>
                  <a:cubicBezTo>
                    <a:pt x="36" y="26"/>
                    <a:pt x="33" y="26"/>
                    <a:pt x="28" y="26"/>
                  </a:cubicBezTo>
                  <a:lnTo>
                    <a:pt x="23" y="26"/>
                  </a:lnTo>
                  <a:close/>
                </a:path>
              </a:pathLst>
            </a:custGeom>
            <a:grpFill/>
            <a:ln>
              <a:solidFill>
                <a:schemeClr val="accent3">
                  <a:lumMod val="60000"/>
                  <a:lumOff val="40000"/>
                </a:schemeClr>
              </a:solidFill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</p:grpSp>
      <p:cxnSp>
        <p:nvCxnSpPr>
          <p:cNvPr id="53" name="Straight Connector 52"/>
          <p:cNvCxnSpPr/>
          <p:nvPr userDrawn="1"/>
        </p:nvCxnSpPr>
        <p:spPr>
          <a:xfrm>
            <a:off x="370268" y="600251"/>
            <a:ext cx="11448288" cy="0"/>
          </a:xfrm>
          <a:prstGeom prst="line">
            <a:avLst/>
          </a:prstGeom>
          <a:ln w="47625">
            <a:gradFill flip="none" rotWithShape="1">
              <a:gsLst>
                <a:gs pos="100000">
                  <a:srgbClr val="004274"/>
                </a:gs>
                <a:gs pos="0">
                  <a:srgbClr val="008E95"/>
                </a:gs>
              </a:gsLst>
              <a:lin ang="1080000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041498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9" r:id="rId1"/>
    <p:sldLayoutId id="2147483750" r:id="rId2"/>
  </p:sldLayoutIdLst>
  <p:txStyles>
    <p:titleStyle>
      <a:lvl1pPr algn="l" defTabSz="914400" rtl="0" eaLnBrk="1" latinLnBrk="0" hangingPunct="1">
        <a:lnSpc>
          <a:spcPct val="75000"/>
        </a:lnSpc>
        <a:spcBef>
          <a:spcPct val="0"/>
        </a:spcBef>
        <a:buNone/>
        <a:defRPr lang="en-US" sz="3600" kern="1200" baseline="0" dirty="0">
          <a:solidFill>
            <a:schemeClr val="tx1">
              <a:lumMod val="65000"/>
              <a:lumOff val="35000"/>
            </a:schemeClr>
          </a:solidFill>
          <a:latin typeface="Qualcomm Office Regular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0" hangingPunct="1">
        <a:lnSpc>
          <a:spcPct val="95000"/>
        </a:lnSpc>
        <a:spcBef>
          <a:spcPct val="20000"/>
        </a:spcBef>
        <a:buFontTx/>
        <a:buBlip>
          <a:blip r:embed="rId4"/>
        </a:buBlip>
        <a:defRPr lang="en-US" sz="2400" kern="1200" dirty="0" smtClean="0">
          <a:solidFill>
            <a:prstClr val="black">
              <a:lumMod val="75000"/>
              <a:lumOff val="25000"/>
            </a:prstClr>
          </a:solidFill>
          <a:latin typeface="Qualcomm Office Regular" pitchFamily="34" charset="0"/>
          <a:ea typeface="+mn-ea"/>
          <a:cs typeface="Arial" pitchFamily="34" charset="0"/>
        </a:defRPr>
      </a:lvl1pPr>
      <a:lvl2pPr marL="742950" indent="-342900" algn="l" defTabSz="914400" rtl="0" eaLnBrk="1" latinLnBrk="0" hangingPunct="1">
        <a:lnSpc>
          <a:spcPct val="95000"/>
        </a:lnSpc>
        <a:spcBef>
          <a:spcPct val="20000"/>
        </a:spcBef>
        <a:buClr>
          <a:schemeClr val="accent5"/>
        </a:buClr>
        <a:buFont typeface="Calibre Regular" pitchFamily="34" charset="0"/>
        <a:buChar char="−"/>
        <a:defRPr lang="en-US" sz="2000" kern="1200" dirty="0" smtClean="0">
          <a:solidFill>
            <a:prstClr val="black">
              <a:lumMod val="75000"/>
              <a:lumOff val="25000"/>
            </a:prstClr>
          </a:solidFill>
          <a:latin typeface="Qualcomm Office Regular" pitchFamily="34" charset="0"/>
          <a:ea typeface="+mn-ea"/>
          <a:cs typeface="Arial" pitchFamily="34" charset="0"/>
        </a:defRPr>
      </a:lvl2pPr>
      <a:lvl3pPr marL="1028700" indent="-342900" algn="l" defTabSz="914400" rtl="0" eaLnBrk="1" latinLnBrk="0" hangingPunct="1">
        <a:lnSpc>
          <a:spcPct val="95000"/>
        </a:lnSpc>
        <a:spcBef>
          <a:spcPct val="20000"/>
        </a:spcBef>
        <a:buClr>
          <a:schemeClr val="accent5"/>
        </a:buClr>
        <a:buFont typeface="Calibre Regular" pitchFamily="34" charset="0"/>
        <a:buChar char="−"/>
        <a:defRPr lang="en-US" sz="1800" kern="1200" dirty="0" smtClean="0">
          <a:solidFill>
            <a:prstClr val="black">
              <a:lumMod val="75000"/>
              <a:lumOff val="25000"/>
            </a:prstClr>
          </a:solidFill>
          <a:latin typeface="Qualcomm Office Regular" pitchFamily="34" charset="0"/>
          <a:ea typeface="+mn-ea"/>
          <a:cs typeface="Arial" pitchFamily="34" charset="0"/>
        </a:defRPr>
      </a:lvl3pPr>
      <a:lvl4pPr marL="1314450" indent="-342900" algn="l" defTabSz="914400" rtl="0" eaLnBrk="1" latinLnBrk="0" hangingPunct="1">
        <a:lnSpc>
          <a:spcPct val="95000"/>
        </a:lnSpc>
        <a:spcBef>
          <a:spcPct val="20000"/>
        </a:spcBef>
        <a:buClr>
          <a:schemeClr val="accent5"/>
        </a:buClr>
        <a:buFont typeface="Calibre Regular" pitchFamily="34" charset="0"/>
        <a:buChar char="−"/>
        <a:defRPr lang="en-US" sz="1600" kern="1200" dirty="0" smtClean="0">
          <a:solidFill>
            <a:prstClr val="black">
              <a:lumMod val="75000"/>
              <a:lumOff val="25000"/>
            </a:prstClr>
          </a:solidFill>
          <a:latin typeface="Qualcomm Office Regular" pitchFamily="34" charset="0"/>
          <a:ea typeface="+mn-ea"/>
          <a:cs typeface="Arial" pitchFamily="34" charset="0"/>
        </a:defRPr>
      </a:lvl4pPr>
      <a:lvl5pPr marL="1600200" indent="-342900" algn="l" defTabSz="914400" rtl="0" eaLnBrk="1" latinLnBrk="0" hangingPunct="1">
        <a:lnSpc>
          <a:spcPct val="95000"/>
        </a:lnSpc>
        <a:spcBef>
          <a:spcPct val="20000"/>
        </a:spcBef>
        <a:buClr>
          <a:schemeClr val="accent5"/>
        </a:buClr>
        <a:buFont typeface="Calibre Regular" pitchFamily="34" charset="0"/>
        <a:buChar char="−"/>
        <a:defRPr lang="en-US" sz="1400" kern="1200" baseline="0" dirty="0" smtClean="0">
          <a:solidFill>
            <a:prstClr val="black">
              <a:lumMod val="75000"/>
              <a:lumOff val="25000"/>
            </a:prstClr>
          </a:solidFill>
          <a:latin typeface="Qualcomm Regular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6"/>
          <p:cNvSpPr>
            <a:spLocks noChangeArrowheads="1"/>
          </p:cNvSpPr>
          <p:nvPr/>
        </p:nvSpPr>
        <p:spPr bwMode="auto">
          <a:xfrm>
            <a:off x="1461124" y="850901"/>
            <a:ext cx="10361580" cy="53530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ja-JP" sz="2800" b="1"/>
          </a:p>
        </p:txBody>
      </p:sp>
      <p:sp>
        <p:nvSpPr>
          <p:cNvPr id="8" name="Rectangle 57"/>
          <p:cNvSpPr>
            <a:spLocks noChangeArrowheads="1"/>
          </p:cNvSpPr>
          <p:nvPr/>
        </p:nvSpPr>
        <p:spPr bwMode="auto">
          <a:xfrm>
            <a:off x="1302891" y="785812"/>
            <a:ext cx="2073924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Monday</a:t>
            </a:r>
            <a:endParaRPr kumimoji="0" lang="en-US" altLang="ja-JP" sz="2400" b="1"/>
          </a:p>
        </p:txBody>
      </p:sp>
      <p:sp>
        <p:nvSpPr>
          <p:cNvPr id="9" name="Rectangle 58"/>
          <p:cNvSpPr>
            <a:spLocks noChangeArrowheads="1"/>
          </p:cNvSpPr>
          <p:nvPr/>
        </p:nvSpPr>
        <p:spPr bwMode="auto">
          <a:xfrm>
            <a:off x="3376815" y="785812"/>
            <a:ext cx="2071913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Tuesday</a:t>
            </a:r>
            <a:endParaRPr kumimoji="0" lang="en-US" altLang="ja-JP" sz="2400" b="1"/>
          </a:p>
        </p:txBody>
      </p:sp>
      <p:sp>
        <p:nvSpPr>
          <p:cNvPr id="10" name="Rectangle 59"/>
          <p:cNvSpPr>
            <a:spLocks noChangeArrowheads="1"/>
          </p:cNvSpPr>
          <p:nvPr/>
        </p:nvSpPr>
        <p:spPr bwMode="auto">
          <a:xfrm>
            <a:off x="5446718" y="785812"/>
            <a:ext cx="2073924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Wednesday</a:t>
            </a:r>
            <a:endParaRPr kumimoji="0" lang="en-US" altLang="ja-JP" sz="2400" b="1"/>
          </a:p>
        </p:txBody>
      </p:sp>
      <p:sp>
        <p:nvSpPr>
          <p:cNvPr id="11" name="Rectangle 60"/>
          <p:cNvSpPr>
            <a:spLocks noChangeArrowheads="1"/>
          </p:cNvSpPr>
          <p:nvPr/>
        </p:nvSpPr>
        <p:spPr bwMode="auto">
          <a:xfrm>
            <a:off x="7520642" y="785812"/>
            <a:ext cx="2071913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 dirty="0"/>
              <a:t>Thursday</a:t>
            </a:r>
            <a:endParaRPr kumimoji="0" lang="en-US" altLang="ja-JP" sz="2400" b="1" dirty="0"/>
          </a:p>
        </p:txBody>
      </p:sp>
      <p:sp>
        <p:nvSpPr>
          <p:cNvPr id="12" name="Rectangle 61"/>
          <p:cNvSpPr>
            <a:spLocks noChangeArrowheads="1"/>
          </p:cNvSpPr>
          <p:nvPr/>
        </p:nvSpPr>
        <p:spPr bwMode="auto">
          <a:xfrm>
            <a:off x="9592556" y="785812"/>
            <a:ext cx="2073926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Friday</a:t>
            </a:r>
            <a:endParaRPr kumimoji="0" lang="en-US" altLang="ja-JP" sz="2400" b="1"/>
          </a:p>
        </p:txBody>
      </p:sp>
      <p:sp>
        <p:nvSpPr>
          <p:cNvPr id="13" name="Line 62"/>
          <p:cNvSpPr>
            <a:spLocks noChangeShapeType="1"/>
          </p:cNvSpPr>
          <p:nvPr/>
        </p:nvSpPr>
        <p:spPr bwMode="auto">
          <a:xfrm>
            <a:off x="3376814" y="1068386"/>
            <a:ext cx="17393" cy="520065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14" name="Line 63"/>
          <p:cNvSpPr>
            <a:spLocks noChangeShapeType="1"/>
          </p:cNvSpPr>
          <p:nvPr/>
        </p:nvSpPr>
        <p:spPr bwMode="auto">
          <a:xfrm>
            <a:off x="5501474" y="1068386"/>
            <a:ext cx="13865" cy="51355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15" name="Line 64"/>
          <p:cNvSpPr>
            <a:spLocks noChangeShapeType="1"/>
          </p:cNvSpPr>
          <p:nvPr/>
        </p:nvSpPr>
        <p:spPr bwMode="auto">
          <a:xfrm>
            <a:off x="7520642" y="1068387"/>
            <a:ext cx="0" cy="51355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46" name="AutoShape 71"/>
          <p:cNvSpPr>
            <a:spLocks noChangeArrowheads="1"/>
          </p:cNvSpPr>
          <p:nvPr/>
        </p:nvSpPr>
        <p:spPr bwMode="auto">
          <a:xfrm>
            <a:off x="3407739" y="6319114"/>
            <a:ext cx="2149094" cy="451907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GB" altLang="ja-JP" sz="1400" b="1" dirty="0"/>
              <a:t>GTW2</a:t>
            </a:r>
          </a:p>
        </p:txBody>
      </p:sp>
      <p:sp>
        <p:nvSpPr>
          <p:cNvPr id="50" name="AutoShape 71"/>
          <p:cNvSpPr>
            <a:spLocks noChangeArrowheads="1"/>
          </p:cNvSpPr>
          <p:nvPr/>
        </p:nvSpPr>
        <p:spPr bwMode="auto">
          <a:xfrm>
            <a:off x="5646597" y="6280135"/>
            <a:ext cx="1937167" cy="509228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GTW3</a:t>
            </a:r>
          </a:p>
        </p:txBody>
      </p:sp>
      <p:sp>
        <p:nvSpPr>
          <p:cNvPr id="81" name="AutoShape 71">
            <a:extLst>
              <a:ext uri="{FF2B5EF4-FFF2-40B4-BE49-F238E27FC236}">
                <a16:creationId xmlns:a16="http://schemas.microsoft.com/office/drawing/2014/main" id="{2227C775-905C-4CD5-85EB-947782417E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22427" y="6306159"/>
            <a:ext cx="2145003" cy="451907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GTW1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A4D3603A-A3CB-40F3-A3A1-8FCD2E6A4AE5}"/>
              </a:ext>
            </a:extLst>
          </p:cNvPr>
          <p:cNvCxnSpPr>
            <a:cxnSpLocks/>
          </p:cNvCxnSpPr>
          <p:nvPr/>
        </p:nvCxnSpPr>
        <p:spPr>
          <a:xfrm flipV="1">
            <a:off x="1039906" y="2733166"/>
            <a:ext cx="11148919" cy="62753"/>
          </a:xfrm>
          <a:prstGeom prst="line">
            <a:avLst/>
          </a:prstGeom>
          <a:ln w="38100">
            <a:gradFill flip="none" rotWithShape="1">
              <a:gsLst>
                <a:gs pos="0">
                  <a:srgbClr val="143C66"/>
                </a:gs>
                <a:gs pos="100000">
                  <a:srgbClr val="00808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>
            <a:extLst>
              <a:ext uri="{FF2B5EF4-FFF2-40B4-BE49-F238E27FC236}">
                <a16:creationId xmlns:a16="http://schemas.microsoft.com/office/drawing/2014/main" id="{41544F97-4CD4-4CEA-999D-EBF5C0835ABC}"/>
              </a:ext>
            </a:extLst>
          </p:cNvPr>
          <p:cNvCxnSpPr>
            <a:cxnSpLocks/>
          </p:cNvCxnSpPr>
          <p:nvPr/>
        </p:nvCxnSpPr>
        <p:spPr>
          <a:xfrm flipV="1">
            <a:off x="1099027" y="4568433"/>
            <a:ext cx="11148919" cy="62753"/>
          </a:xfrm>
          <a:prstGeom prst="line">
            <a:avLst/>
          </a:prstGeom>
          <a:ln w="38100">
            <a:gradFill flip="none" rotWithShape="1">
              <a:gsLst>
                <a:gs pos="0">
                  <a:srgbClr val="143C66"/>
                </a:gs>
                <a:gs pos="100000">
                  <a:srgbClr val="00808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AB7083C8-617B-4903-A700-192EC5C14864}"/>
              </a:ext>
            </a:extLst>
          </p:cNvPr>
          <p:cNvSpPr txBox="1"/>
          <p:nvPr/>
        </p:nvSpPr>
        <p:spPr>
          <a:xfrm>
            <a:off x="1803438" y="56973"/>
            <a:ext cx="6856468" cy="4247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sz="2400" b="1" u="sng" dirty="0">
                <a:solidFill>
                  <a:srgbClr val="FF0000"/>
                </a:solidFill>
                <a:latin typeface="Calibre Semibold" pitchFamily="34" charset="0"/>
              </a:rPr>
              <a:t>Week 1 (May 19</a:t>
            </a:r>
            <a:r>
              <a:rPr lang="en-US" sz="2400" b="1" u="sng" baseline="30000" dirty="0">
                <a:solidFill>
                  <a:srgbClr val="FF0000"/>
                </a:solidFill>
                <a:latin typeface="Calibre Semibold" pitchFamily="34" charset="0"/>
              </a:rPr>
              <a:t>th</a:t>
            </a:r>
            <a:r>
              <a:rPr lang="en-US" sz="2400" b="1" u="sng" dirty="0">
                <a:solidFill>
                  <a:srgbClr val="FF0000"/>
                </a:solidFill>
                <a:latin typeface="Calibre Semibold" pitchFamily="34" charset="0"/>
              </a:rPr>
              <a:t> – 21</a:t>
            </a:r>
            <a:r>
              <a:rPr lang="en-US" sz="2400" b="1" u="sng" baseline="30000" dirty="0">
                <a:solidFill>
                  <a:srgbClr val="FF0000"/>
                </a:solidFill>
                <a:latin typeface="Calibre Semibold" pitchFamily="34" charset="0"/>
              </a:rPr>
              <a:t>st</a:t>
            </a:r>
            <a:r>
              <a:rPr lang="en-US" sz="2400" b="1" u="sng" dirty="0">
                <a:solidFill>
                  <a:srgbClr val="FF0000"/>
                </a:solidFill>
                <a:latin typeface="Calibre Semibold" pitchFamily="34" charset="0"/>
              </a:rPr>
              <a:t>, 2021)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6B490E9E-9C79-4ADA-B1B0-4ED67BF4411E}"/>
              </a:ext>
            </a:extLst>
          </p:cNvPr>
          <p:cNvSpPr txBox="1"/>
          <p:nvPr/>
        </p:nvSpPr>
        <p:spPr>
          <a:xfrm>
            <a:off x="-57915" y="3436176"/>
            <a:ext cx="1371511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b="1" u="sng" dirty="0">
                <a:solidFill>
                  <a:srgbClr val="FF0000"/>
                </a:solidFill>
                <a:latin typeface="Calibre Semibold" pitchFamily="34" charset="0"/>
              </a:rPr>
              <a:t>GTW2</a:t>
            </a:r>
            <a:endParaRPr lang="en-US" sz="1400" b="1" u="sng" dirty="0">
              <a:solidFill>
                <a:srgbClr val="FF0000"/>
              </a:solidFill>
              <a:latin typeface="Calibre Semibold" pitchFamily="34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EDFFC56E-FF4B-43E2-929A-86653C5CC9E5}"/>
              </a:ext>
            </a:extLst>
          </p:cNvPr>
          <p:cNvSpPr txBox="1"/>
          <p:nvPr/>
        </p:nvSpPr>
        <p:spPr>
          <a:xfrm>
            <a:off x="-68620" y="5298337"/>
            <a:ext cx="1371511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b="1" u="sng" dirty="0">
                <a:solidFill>
                  <a:srgbClr val="FF0000"/>
                </a:solidFill>
                <a:latin typeface="Calibre Semibold" pitchFamily="34" charset="0"/>
              </a:rPr>
              <a:t>GTW3</a:t>
            </a:r>
            <a:endParaRPr lang="en-US" sz="1400" b="1" u="sng" dirty="0">
              <a:solidFill>
                <a:srgbClr val="FF0000"/>
              </a:solidFill>
              <a:latin typeface="Calibre Semibold" pitchFamily="34" charset="0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C8A9205A-C5A0-41C2-8F7C-83697BE5D514}"/>
              </a:ext>
            </a:extLst>
          </p:cNvPr>
          <p:cNvSpPr txBox="1"/>
          <p:nvPr/>
        </p:nvSpPr>
        <p:spPr>
          <a:xfrm>
            <a:off x="-57915" y="1868939"/>
            <a:ext cx="1371511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b="1" u="sng" dirty="0">
                <a:solidFill>
                  <a:srgbClr val="FF0000"/>
                </a:solidFill>
                <a:latin typeface="Calibre Semibold" pitchFamily="34" charset="0"/>
              </a:rPr>
              <a:t>GTW1</a:t>
            </a:r>
            <a:endParaRPr lang="en-US" sz="1400" b="1" u="sng" dirty="0">
              <a:solidFill>
                <a:srgbClr val="FF0000"/>
              </a:solidFill>
              <a:latin typeface="Calibre Semibold" pitchFamily="34" charset="0"/>
            </a:endParaRPr>
          </a:p>
        </p:txBody>
      </p:sp>
      <p:cxnSp>
        <p:nvCxnSpPr>
          <p:cNvPr id="118" name="Straight Connector 117">
            <a:extLst>
              <a:ext uri="{FF2B5EF4-FFF2-40B4-BE49-F238E27FC236}">
                <a16:creationId xmlns:a16="http://schemas.microsoft.com/office/drawing/2014/main" id="{5439E7B1-80F0-4F7E-9C01-91B05784ACFE}"/>
              </a:ext>
            </a:extLst>
          </p:cNvPr>
          <p:cNvCxnSpPr>
            <a:cxnSpLocks/>
          </p:cNvCxnSpPr>
          <p:nvPr/>
        </p:nvCxnSpPr>
        <p:spPr>
          <a:xfrm flipV="1">
            <a:off x="1192306" y="1406287"/>
            <a:ext cx="11148919" cy="62753"/>
          </a:xfrm>
          <a:prstGeom prst="line">
            <a:avLst/>
          </a:prstGeom>
          <a:ln w="38100">
            <a:gradFill flip="none" rotWithShape="1">
              <a:gsLst>
                <a:gs pos="0">
                  <a:srgbClr val="143C66"/>
                </a:gs>
                <a:gs pos="100000">
                  <a:srgbClr val="00808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>
            <a:extLst>
              <a:ext uri="{FF2B5EF4-FFF2-40B4-BE49-F238E27FC236}">
                <a16:creationId xmlns:a16="http://schemas.microsoft.com/office/drawing/2014/main" id="{1DAC5838-EADB-41FE-92DB-3D208FB5D574}"/>
              </a:ext>
            </a:extLst>
          </p:cNvPr>
          <p:cNvSpPr txBox="1"/>
          <p:nvPr/>
        </p:nvSpPr>
        <p:spPr>
          <a:xfrm>
            <a:off x="5588924" y="1063431"/>
            <a:ext cx="18526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</a:t>
            </a:r>
            <a:r>
              <a:rPr lang="en-US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20:00-23:00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870EF395-6B0A-452D-8A22-7999D448BFE8}"/>
              </a:ext>
            </a:extLst>
          </p:cNvPr>
          <p:cNvSpPr txBox="1"/>
          <p:nvPr/>
        </p:nvSpPr>
        <p:spPr>
          <a:xfrm>
            <a:off x="7710343" y="1053879"/>
            <a:ext cx="1852601" cy="3357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20:00-23:00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1" name="Line 64">
            <a:extLst>
              <a:ext uri="{FF2B5EF4-FFF2-40B4-BE49-F238E27FC236}">
                <a16:creationId xmlns:a16="http://schemas.microsoft.com/office/drawing/2014/main" id="{3EC188A3-85DD-4828-B846-8AC237E51279}"/>
              </a:ext>
            </a:extLst>
          </p:cNvPr>
          <p:cNvSpPr>
            <a:spLocks noChangeShapeType="1"/>
          </p:cNvSpPr>
          <p:nvPr/>
        </p:nvSpPr>
        <p:spPr bwMode="auto">
          <a:xfrm>
            <a:off x="9619770" y="1037091"/>
            <a:ext cx="0" cy="51355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44" name="AutoShape 71">
            <a:extLst>
              <a:ext uri="{FF2B5EF4-FFF2-40B4-BE49-F238E27FC236}">
                <a16:creationId xmlns:a16="http://schemas.microsoft.com/office/drawing/2014/main" id="{1BDC13AB-02E6-4EAE-8ABD-9BFFE68A50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22009" y="1484788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IIoT</a:t>
            </a:r>
            <a:r>
              <a:rPr lang="en-US" altLang="ja-JP" sz="1400" b="1" dirty="0"/>
              <a:t>/URLLC: 36m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R17 SL: 36m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RedCap</a:t>
            </a:r>
            <a:r>
              <a:rPr lang="en-US" altLang="ja-JP" sz="1400" b="1" dirty="0"/>
              <a:t>: 108m</a:t>
            </a:r>
          </a:p>
        </p:txBody>
      </p:sp>
      <p:sp>
        <p:nvSpPr>
          <p:cNvPr id="48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39631" y="1499529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PowerS</a:t>
            </a:r>
            <a:r>
              <a:rPr lang="en-US" altLang="ja-JP" sz="1400" b="1" dirty="0"/>
              <a:t>: 60m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CovEnh</a:t>
            </a:r>
            <a:r>
              <a:rPr lang="en-US" altLang="ja-JP" sz="1400" b="1" dirty="0"/>
              <a:t>: 120m</a:t>
            </a:r>
          </a:p>
        </p:txBody>
      </p:sp>
      <p:sp>
        <p:nvSpPr>
          <p:cNvPr id="51" name="AutoShape 71">
            <a:extLst>
              <a:ext uri="{FF2B5EF4-FFF2-40B4-BE49-F238E27FC236}">
                <a16:creationId xmlns:a16="http://schemas.microsoft.com/office/drawing/2014/main" id="{608C93F8-20D6-4816-9062-FEF946F132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9496" y="3068405"/>
            <a:ext cx="17276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R17 NB-IoT/</a:t>
            </a:r>
            <a:r>
              <a:rPr lang="en-US" altLang="ja-JP" sz="1400" b="1" dirty="0" err="1"/>
              <a:t>eMTC</a:t>
            </a:r>
            <a:r>
              <a:rPr lang="en-US" altLang="ja-JP" sz="1400" b="1" dirty="0"/>
              <a:t>: 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66m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XR: 48m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R17 IAB: 66m</a:t>
            </a:r>
          </a:p>
        </p:txBody>
      </p:sp>
      <p:sp>
        <p:nvSpPr>
          <p:cNvPr id="52" name="AutoShape 71">
            <a:extLst>
              <a:ext uri="{FF2B5EF4-FFF2-40B4-BE49-F238E27FC236}">
                <a16:creationId xmlns:a16="http://schemas.microsoft.com/office/drawing/2014/main" id="{8995E6CE-5D31-4131-ADF8-46D24FFBE4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54343" y="3026964"/>
            <a:ext cx="17276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DSS:80m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eMIMO</a:t>
            </a:r>
            <a:r>
              <a:rPr lang="en-US" altLang="ja-JP" sz="1400" b="1" dirty="0"/>
              <a:t>: 100m</a:t>
            </a:r>
          </a:p>
        </p:txBody>
      </p:sp>
      <p:sp>
        <p:nvSpPr>
          <p:cNvPr id="54" name="AutoShape 71">
            <a:extLst>
              <a:ext uri="{FF2B5EF4-FFF2-40B4-BE49-F238E27FC236}">
                <a16:creationId xmlns:a16="http://schemas.microsoft.com/office/drawing/2014/main" id="{7F8F423C-36F1-46FD-AB84-BF61CB44B6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41429" y="4752031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endParaRPr lang="en-GB" altLang="ja-JP" sz="14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R17 60GHz: 48m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R17 NR NTN: 66m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R17 MBS: 66m</a:t>
            </a:r>
          </a:p>
        </p:txBody>
      </p:sp>
      <p:sp>
        <p:nvSpPr>
          <p:cNvPr id="55" name="AutoShape 71">
            <a:extLst>
              <a:ext uri="{FF2B5EF4-FFF2-40B4-BE49-F238E27FC236}">
                <a16:creationId xmlns:a16="http://schemas.microsoft.com/office/drawing/2014/main" id="{1DC03F80-FA25-423E-8377-15ADFECD79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10343" y="4713438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R17 </a:t>
            </a:r>
            <a:r>
              <a:rPr lang="en-GB" altLang="ja-JP" sz="1400" b="1" dirty="0" err="1"/>
              <a:t>ePos</a:t>
            </a:r>
            <a:r>
              <a:rPr lang="en-GB" altLang="ja-JP" sz="1400" b="1" dirty="0"/>
              <a:t>: 135m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R17 IoT NTN: 45m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3AB45F91-7461-471F-B180-526478868CB7}"/>
              </a:ext>
            </a:extLst>
          </p:cNvPr>
          <p:cNvSpPr txBox="1"/>
          <p:nvPr/>
        </p:nvSpPr>
        <p:spPr>
          <a:xfrm>
            <a:off x="45719" y="1122522"/>
            <a:ext cx="1496372" cy="3416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  <a:spcAft>
                <a:spcPts val="300"/>
              </a:spcAft>
            </a:pPr>
            <a:r>
              <a:rPr lang="en-US" i="1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</a:rPr>
              <a:t>GTW Time </a:t>
            </a:r>
            <a:r>
              <a:rPr lang="en-US" i="1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  <a:sym typeface="Wingdings" panose="05000000000000000000" pitchFamily="2" charset="2"/>
              </a:rPr>
              <a:t></a:t>
            </a:r>
            <a:r>
              <a:rPr lang="en-US" i="1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</a:rPr>
              <a:t> 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B5828EDC-DAC7-4C17-8995-77E2CFB3624E}"/>
              </a:ext>
            </a:extLst>
          </p:cNvPr>
          <p:cNvSpPr txBox="1"/>
          <p:nvPr/>
        </p:nvSpPr>
        <p:spPr>
          <a:xfrm>
            <a:off x="9954652" y="1037091"/>
            <a:ext cx="18526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12:00-15:00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3" name="AutoShape 71">
            <a:extLst>
              <a:ext uri="{FF2B5EF4-FFF2-40B4-BE49-F238E27FC236}">
                <a16:creationId xmlns:a16="http://schemas.microsoft.com/office/drawing/2014/main" id="{8A9A1A4E-B461-4C2F-957E-61D2E054AF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10504" y="1464154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IIoT</a:t>
            </a:r>
            <a:r>
              <a:rPr lang="en-US" altLang="ja-JP" sz="1400" b="1" dirty="0"/>
              <a:t>/URLLC: 36m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R17 SL: 36m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RedCap</a:t>
            </a:r>
            <a:r>
              <a:rPr lang="en-US" altLang="ja-JP" sz="1400" b="1" dirty="0"/>
              <a:t>: 108m</a:t>
            </a:r>
          </a:p>
        </p:txBody>
      </p:sp>
      <p:sp>
        <p:nvSpPr>
          <p:cNvPr id="45" name="AutoShape 71">
            <a:extLst>
              <a:ext uri="{FF2B5EF4-FFF2-40B4-BE49-F238E27FC236}">
                <a16:creationId xmlns:a16="http://schemas.microsoft.com/office/drawing/2014/main" id="{8A1ED507-6C40-42C7-A77A-E9275E36A6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88589" y="3048045"/>
            <a:ext cx="17276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R17 NB-IoT/</a:t>
            </a:r>
            <a:r>
              <a:rPr lang="en-US" altLang="ja-JP" sz="1400" b="1" dirty="0" err="1"/>
              <a:t>eMTC</a:t>
            </a:r>
            <a:r>
              <a:rPr lang="en-US" altLang="ja-JP" sz="1400" b="1" dirty="0"/>
              <a:t>: 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66m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XR: 48m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R17 IAB: 66m</a:t>
            </a:r>
          </a:p>
        </p:txBody>
      </p:sp>
      <p:sp>
        <p:nvSpPr>
          <p:cNvPr id="47" name="AutoShape 71">
            <a:extLst>
              <a:ext uri="{FF2B5EF4-FFF2-40B4-BE49-F238E27FC236}">
                <a16:creationId xmlns:a16="http://schemas.microsoft.com/office/drawing/2014/main" id="{23DA04E4-3C50-4F2B-8BA3-C2160CC508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75788" y="4667539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R17 60GHz: 48m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R17 NR NTN: 66m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R17 MBS: 66m</a:t>
            </a:r>
          </a:p>
        </p:txBody>
      </p:sp>
    </p:spTree>
    <p:extLst>
      <p:ext uri="{BB962C8B-B14F-4D97-AF65-F5344CB8AC3E}">
        <p14:creationId xmlns:p14="http://schemas.microsoft.com/office/powerpoint/2010/main" val="3676270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6"/>
          <p:cNvSpPr>
            <a:spLocks noChangeArrowheads="1"/>
          </p:cNvSpPr>
          <p:nvPr/>
        </p:nvSpPr>
        <p:spPr bwMode="auto">
          <a:xfrm>
            <a:off x="1461124" y="850901"/>
            <a:ext cx="10361580" cy="53530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ja-JP" sz="2800" b="1"/>
          </a:p>
        </p:txBody>
      </p:sp>
      <p:sp>
        <p:nvSpPr>
          <p:cNvPr id="8" name="Rectangle 57"/>
          <p:cNvSpPr>
            <a:spLocks noChangeArrowheads="1"/>
          </p:cNvSpPr>
          <p:nvPr/>
        </p:nvSpPr>
        <p:spPr bwMode="auto">
          <a:xfrm>
            <a:off x="1302891" y="785812"/>
            <a:ext cx="2073924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Monday</a:t>
            </a:r>
            <a:endParaRPr kumimoji="0" lang="en-US" altLang="ja-JP" sz="2400" b="1"/>
          </a:p>
        </p:txBody>
      </p:sp>
      <p:sp>
        <p:nvSpPr>
          <p:cNvPr id="9" name="Rectangle 58"/>
          <p:cNvSpPr>
            <a:spLocks noChangeArrowheads="1"/>
          </p:cNvSpPr>
          <p:nvPr/>
        </p:nvSpPr>
        <p:spPr bwMode="auto">
          <a:xfrm>
            <a:off x="3376815" y="785812"/>
            <a:ext cx="2071913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Tuesday</a:t>
            </a:r>
            <a:endParaRPr kumimoji="0" lang="en-US" altLang="ja-JP" sz="2400" b="1"/>
          </a:p>
        </p:txBody>
      </p:sp>
      <p:sp>
        <p:nvSpPr>
          <p:cNvPr id="10" name="Rectangle 59"/>
          <p:cNvSpPr>
            <a:spLocks noChangeArrowheads="1"/>
          </p:cNvSpPr>
          <p:nvPr/>
        </p:nvSpPr>
        <p:spPr bwMode="auto">
          <a:xfrm>
            <a:off x="5446718" y="785812"/>
            <a:ext cx="2073924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Wednesday</a:t>
            </a:r>
            <a:endParaRPr kumimoji="0" lang="en-US" altLang="ja-JP" sz="2400" b="1"/>
          </a:p>
        </p:txBody>
      </p:sp>
      <p:sp>
        <p:nvSpPr>
          <p:cNvPr id="11" name="Rectangle 60"/>
          <p:cNvSpPr>
            <a:spLocks noChangeArrowheads="1"/>
          </p:cNvSpPr>
          <p:nvPr/>
        </p:nvSpPr>
        <p:spPr bwMode="auto">
          <a:xfrm>
            <a:off x="7520642" y="785812"/>
            <a:ext cx="2071913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 dirty="0"/>
              <a:t>Thursday</a:t>
            </a:r>
            <a:endParaRPr kumimoji="0" lang="en-US" altLang="ja-JP" sz="2400" b="1" dirty="0"/>
          </a:p>
        </p:txBody>
      </p:sp>
      <p:sp>
        <p:nvSpPr>
          <p:cNvPr id="12" name="Rectangle 61"/>
          <p:cNvSpPr>
            <a:spLocks noChangeArrowheads="1"/>
          </p:cNvSpPr>
          <p:nvPr/>
        </p:nvSpPr>
        <p:spPr bwMode="auto">
          <a:xfrm>
            <a:off x="9592556" y="785812"/>
            <a:ext cx="2073926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Friday</a:t>
            </a:r>
            <a:endParaRPr kumimoji="0" lang="en-US" altLang="ja-JP" sz="2400" b="1"/>
          </a:p>
        </p:txBody>
      </p:sp>
      <p:sp>
        <p:nvSpPr>
          <p:cNvPr id="13" name="Line 62"/>
          <p:cNvSpPr>
            <a:spLocks noChangeShapeType="1"/>
          </p:cNvSpPr>
          <p:nvPr/>
        </p:nvSpPr>
        <p:spPr bwMode="auto">
          <a:xfrm>
            <a:off x="3376814" y="1068386"/>
            <a:ext cx="17393" cy="520065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14" name="Line 63"/>
          <p:cNvSpPr>
            <a:spLocks noChangeShapeType="1"/>
          </p:cNvSpPr>
          <p:nvPr/>
        </p:nvSpPr>
        <p:spPr bwMode="auto">
          <a:xfrm>
            <a:off x="5501474" y="1068386"/>
            <a:ext cx="13865" cy="51355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15" name="Line 64"/>
          <p:cNvSpPr>
            <a:spLocks noChangeShapeType="1"/>
          </p:cNvSpPr>
          <p:nvPr/>
        </p:nvSpPr>
        <p:spPr bwMode="auto">
          <a:xfrm>
            <a:off x="7520642" y="1068387"/>
            <a:ext cx="0" cy="51355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46" name="AutoShape 71"/>
          <p:cNvSpPr>
            <a:spLocks noChangeArrowheads="1"/>
          </p:cNvSpPr>
          <p:nvPr/>
        </p:nvSpPr>
        <p:spPr bwMode="auto">
          <a:xfrm>
            <a:off x="3407739" y="6319114"/>
            <a:ext cx="2149094" cy="451907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GB" altLang="ja-JP" sz="1400" b="1" dirty="0"/>
              <a:t>GTW2</a:t>
            </a:r>
          </a:p>
        </p:txBody>
      </p:sp>
      <p:sp>
        <p:nvSpPr>
          <p:cNvPr id="50" name="AutoShape 71"/>
          <p:cNvSpPr>
            <a:spLocks noChangeArrowheads="1"/>
          </p:cNvSpPr>
          <p:nvPr/>
        </p:nvSpPr>
        <p:spPr bwMode="auto">
          <a:xfrm>
            <a:off x="5646597" y="6280135"/>
            <a:ext cx="1937167" cy="509228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GTW3</a:t>
            </a:r>
          </a:p>
        </p:txBody>
      </p:sp>
      <p:sp>
        <p:nvSpPr>
          <p:cNvPr id="81" name="AutoShape 71">
            <a:extLst>
              <a:ext uri="{FF2B5EF4-FFF2-40B4-BE49-F238E27FC236}">
                <a16:creationId xmlns:a16="http://schemas.microsoft.com/office/drawing/2014/main" id="{2227C775-905C-4CD5-85EB-947782417E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22427" y="6306159"/>
            <a:ext cx="2145003" cy="451907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GTW1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A4D3603A-A3CB-40F3-A3A1-8FCD2E6A4AE5}"/>
              </a:ext>
            </a:extLst>
          </p:cNvPr>
          <p:cNvCxnSpPr>
            <a:cxnSpLocks/>
          </p:cNvCxnSpPr>
          <p:nvPr/>
        </p:nvCxnSpPr>
        <p:spPr>
          <a:xfrm flipV="1">
            <a:off x="1067454" y="2930386"/>
            <a:ext cx="11148919" cy="62753"/>
          </a:xfrm>
          <a:prstGeom prst="line">
            <a:avLst/>
          </a:prstGeom>
          <a:ln w="38100">
            <a:gradFill flip="none" rotWithShape="1">
              <a:gsLst>
                <a:gs pos="0">
                  <a:srgbClr val="143C66"/>
                </a:gs>
                <a:gs pos="100000">
                  <a:srgbClr val="00808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>
            <a:extLst>
              <a:ext uri="{FF2B5EF4-FFF2-40B4-BE49-F238E27FC236}">
                <a16:creationId xmlns:a16="http://schemas.microsoft.com/office/drawing/2014/main" id="{41544F97-4CD4-4CEA-999D-EBF5C0835ABC}"/>
              </a:ext>
            </a:extLst>
          </p:cNvPr>
          <p:cNvCxnSpPr>
            <a:cxnSpLocks/>
          </p:cNvCxnSpPr>
          <p:nvPr/>
        </p:nvCxnSpPr>
        <p:spPr>
          <a:xfrm flipV="1">
            <a:off x="1099027" y="4568433"/>
            <a:ext cx="11148919" cy="62753"/>
          </a:xfrm>
          <a:prstGeom prst="line">
            <a:avLst/>
          </a:prstGeom>
          <a:ln w="38100">
            <a:gradFill flip="none" rotWithShape="1">
              <a:gsLst>
                <a:gs pos="0">
                  <a:srgbClr val="143C66"/>
                </a:gs>
                <a:gs pos="100000">
                  <a:srgbClr val="00808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AB7083C8-617B-4903-A700-192EC5C14864}"/>
              </a:ext>
            </a:extLst>
          </p:cNvPr>
          <p:cNvSpPr txBox="1"/>
          <p:nvPr/>
        </p:nvSpPr>
        <p:spPr>
          <a:xfrm>
            <a:off x="2294928" y="128444"/>
            <a:ext cx="6856468" cy="4247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sz="2400" b="1" u="sng" dirty="0">
                <a:solidFill>
                  <a:srgbClr val="FF0000"/>
                </a:solidFill>
                <a:latin typeface="Calibre Semibold" pitchFamily="34" charset="0"/>
              </a:rPr>
              <a:t>Week 2 (May 24</a:t>
            </a:r>
            <a:r>
              <a:rPr lang="en-US" sz="2400" b="1" u="sng" baseline="30000" dirty="0">
                <a:solidFill>
                  <a:srgbClr val="FF0000"/>
                </a:solidFill>
                <a:latin typeface="Calibre Semibold" pitchFamily="34" charset="0"/>
              </a:rPr>
              <a:t>th</a:t>
            </a:r>
            <a:r>
              <a:rPr lang="en-US" sz="2400" b="1" u="sng" dirty="0">
                <a:solidFill>
                  <a:srgbClr val="FF0000"/>
                </a:solidFill>
                <a:latin typeface="Calibre Semibold" pitchFamily="34" charset="0"/>
              </a:rPr>
              <a:t> – 27</a:t>
            </a:r>
            <a:r>
              <a:rPr lang="en-US" sz="2400" b="1" u="sng" baseline="30000" dirty="0">
                <a:solidFill>
                  <a:srgbClr val="FF0000"/>
                </a:solidFill>
                <a:latin typeface="Calibre Semibold" pitchFamily="34" charset="0"/>
              </a:rPr>
              <a:t>th</a:t>
            </a:r>
            <a:r>
              <a:rPr lang="en-US" sz="2400" b="1" u="sng" dirty="0">
                <a:solidFill>
                  <a:srgbClr val="FF0000"/>
                </a:solidFill>
                <a:latin typeface="Calibre Semibold" pitchFamily="34" charset="0"/>
              </a:rPr>
              <a:t>, 2021)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6B490E9E-9C79-4ADA-B1B0-4ED67BF4411E}"/>
              </a:ext>
            </a:extLst>
          </p:cNvPr>
          <p:cNvSpPr txBox="1"/>
          <p:nvPr/>
        </p:nvSpPr>
        <p:spPr>
          <a:xfrm>
            <a:off x="-57915" y="3436176"/>
            <a:ext cx="1371511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b="1" u="sng" dirty="0">
                <a:solidFill>
                  <a:srgbClr val="FF0000"/>
                </a:solidFill>
                <a:latin typeface="Calibre Semibold" pitchFamily="34" charset="0"/>
              </a:rPr>
              <a:t>GTW2</a:t>
            </a:r>
            <a:endParaRPr lang="en-US" sz="1400" b="1" u="sng" dirty="0">
              <a:solidFill>
                <a:srgbClr val="FF0000"/>
              </a:solidFill>
              <a:latin typeface="Calibre Semibold" pitchFamily="34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EDFFC56E-FF4B-43E2-929A-86653C5CC9E5}"/>
              </a:ext>
            </a:extLst>
          </p:cNvPr>
          <p:cNvSpPr txBox="1"/>
          <p:nvPr/>
        </p:nvSpPr>
        <p:spPr>
          <a:xfrm>
            <a:off x="-68620" y="5298337"/>
            <a:ext cx="1371511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b="1" u="sng" dirty="0">
                <a:solidFill>
                  <a:srgbClr val="FF0000"/>
                </a:solidFill>
                <a:latin typeface="Calibre Semibold" pitchFamily="34" charset="0"/>
              </a:rPr>
              <a:t>GTW3</a:t>
            </a:r>
            <a:endParaRPr lang="en-US" sz="1400" b="1" u="sng" dirty="0">
              <a:solidFill>
                <a:srgbClr val="FF0000"/>
              </a:solidFill>
              <a:latin typeface="Calibre Semibold" pitchFamily="34" charset="0"/>
            </a:endParaRPr>
          </a:p>
        </p:txBody>
      </p:sp>
      <p:sp>
        <p:nvSpPr>
          <p:cNvPr id="28" name="AutoShape 71">
            <a:extLst>
              <a:ext uri="{FF2B5EF4-FFF2-40B4-BE49-F238E27FC236}">
                <a16:creationId xmlns:a16="http://schemas.microsoft.com/office/drawing/2014/main" id="{5E8649D8-0518-4631-BC71-07F9231A2F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0682" y="1546406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PowerS</a:t>
            </a:r>
            <a:r>
              <a:rPr lang="en-US" altLang="ja-JP" sz="1400" b="1" dirty="0"/>
              <a:t>: 60m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CovEnh</a:t>
            </a:r>
            <a:r>
              <a:rPr lang="en-US" altLang="ja-JP" sz="1400" b="1" dirty="0"/>
              <a:t>: 120m</a:t>
            </a:r>
          </a:p>
        </p:txBody>
      </p:sp>
      <p:sp>
        <p:nvSpPr>
          <p:cNvPr id="29" name="AutoShape 71">
            <a:extLst>
              <a:ext uri="{FF2B5EF4-FFF2-40B4-BE49-F238E27FC236}">
                <a16:creationId xmlns:a16="http://schemas.microsoft.com/office/drawing/2014/main" id="{033623F3-24DE-4577-94BD-F1B524FC97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0682" y="3084602"/>
            <a:ext cx="1779786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DSS:80m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eMIMO</a:t>
            </a:r>
            <a:r>
              <a:rPr lang="en-US" altLang="ja-JP" sz="1400" b="1" dirty="0"/>
              <a:t>: 100m</a:t>
            </a:r>
          </a:p>
        </p:txBody>
      </p:sp>
      <p:sp>
        <p:nvSpPr>
          <p:cNvPr id="30" name="AutoShape 71">
            <a:extLst>
              <a:ext uri="{FF2B5EF4-FFF2-40B4-BE49-F238E27FC236}">
                <a16:creationId xmlns:a16="http://schemas.microsoft.com/office/drawing/2014/main" id="{55BAE88A-A2E5-445F-9E03-E0138D6B15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42091" y="4732629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R17 </a:t>
            </a:r>
            <a:r>
              <a:rPr lang="en-GB" altLang="ja-JP" sz="1400" b="1" dirty="0" err="1"/>
              <a:t>ePos</a:t>
            </a:r>
            <a:r>
              <a:rPr lang="en-GB" altLang="ja-JP" sz="1400" b="1" dirty="0"/>
              <a:t>: 135m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R17 IoT NTN: 45m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C8A9205A-C5A0-41C2-8F7C-83697BE5D514}"/>
              </a:ext>
            </a:extLst>
          </p:cNvPr>
          <p:cNvSpPr txBox="1"/>
          <p:nvPr/>
        </p:nvSpPr>
        <p:spPr>
          <a:xfrm>
            <a:off x="-57915" y="1868939"/>
            <a:ext cx="1371511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b="1" u="sng" dirty="0">
                <a:solidFill>
                  <a:srgbClr val="FF0000"/>
                </a:solidFill>
                <a:latin typeface="Calibre Semibold" pitchFamily="34" charset="0"/>
              </a:rPr>
              <a:t>GTW1</a:t>
            </a:r>
            <a:endParaRPr lang="en-US" sz="1400" b="1" u="sng" dirty="0">
              <a:solidFill>
                <a:srgbClr val="FF0000"/>
              </a:solidFill>
              <a:latin typeface="Calibre Semibold" pitchFamily="34" charset="0"/>
            </a:endParaRP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A0E8E100-EBB7-4B4F-AEEB-CA833A42525C}"/>
              </a:ext>
            </a:extLst>
          </p:cNvPr>
          <p:cNvSpPr txBox="1"/>
          <p:nvPr/>
        </p:nvSpPr>
        <p:spPr>
          <a:xfrm>
            <a:off x="1492668" y="1100443"/>
            <a:ext cx="18526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20:00-23:00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118" name="Straight Connector 117">
            <a:extLst>
              <a:ext uri="{FF2B5EF4-FFF2-40B4-BE49-F238E27FC236}">
                <a16:creationId xmlns:a16="http://schemas.microsoft.com/office/drawing/2014/main" id="{5439E7B1-80F0-4F7E-9C01-91B05784ACFE}"/>
              </a:ext>
            </a:extLst>
          </p:cNvPr>
          <p:cNvCxnSpPr>
            <a:cxnSpLocks/>
          </p:cNvCxnSpPr>
          <p:nvPr/>
        </p:nvCxnSpPr>
        <p:spPr>
          <a:xfrm flipV="1">
            <a:off x="1192306" y="1406287"/>
            <a:ext cx="11148919" cy="62753"/>
          </a:xfrm>
          <a:prstGeom prst="line">
            <a:avLst/>
          </a:prstGeom>
          <a:ln w="38100">
            <a:gradFill flip="none" rotWithShape="1">
              <a:gsLst>
                <a:gs pos="0">
                  <a:srgbClr val="143C66"/>
                </a:gs>
                <a:gs pos="100000">
                  <a:srgbClr val="00808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>
            <a:extLst>
              <a:ext uri="{FF2B5EF4-FFF2-40B4-BE49-F238E27FC236}">
                <a16:creationId xmlns:a16="http://schemas.microsoft.com/office/drawing/2014/main" id="{1B25D8B2-F51A-4723-A8DD-FADCB038E091}"/>
              </a:ext>
            </a:extLst>
          </p:cNvPr>
          <p:cNvSpPr txBox="1"/>
          <p:nvPr/>
        </p:nvSpPr>
        <p:spPr>
          <a:xfrm>
            <a:off x="3486470" y="1083421"/>
            <a:ext cx="18526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20:00-23:00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1" name="Line 64">
            <a:extLst>
              <a:ext uri="{FF2B5EF4-FFF2-40B4-BE49-F238E27FC236}">
                <a16:creationId xmlns:a16="http://schemas.microsoft.com/office/drawing/2014/main" id="{3EC188A3-85DD-4828-B846-8AC237E51279}"/>
              </a:ext>
            </a:extLst>
          </p:cNvPr>
          <p:cNvSpPr>
            <a:spLocks noChangeShapeType="1"/>
          </p:cNvSpPr>
          <p:nvPr/>
        </p:nvSpPr>
        <p:spPr bwMode="auto">
          <a:xfrm>
            <a:off x="9592556" y="1037091"/>
            <a:ext cx="0" cy="51355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42" name="AutoShape 71">
            <a:extLst>
              <a:ext uri="{FF2B5EF4-FFF2-40B4-BE49-F238E27FC236}">
                <a16:creationId xmlns:a16="http://schemas.microsoft.com/office/drawing/2014/main" id="{1D0ED901-5856-430E-AF42-5CBE122BFD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89655" y="1510991"/>
            <a:ext cx="1996183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IIoT</a:t>
            </a:r>
            <a:r>
              <a:rPr lang="en-US" altLang="ja-JP" sz="1400" b="1" dirty="0"/>
              <a:t>/URLLC: 36m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R17 SL: 36m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RedCap</a:t>
            </a:r>
            <a:r>
              <a:rPr lang="en-US" altLang="ja-JP" sz="1400" b="1" dirty="0"/>
              <a:t>: 108m</a:t>
            </a:r>
          </a:p>
        </p:txBody>
      </p:sp>
      <p:sp>
        <p:nvSpPr>
          <p:cNvPr id="49" name="AutoShape 71">
            <a:extLst>
              <a:ext uri="{FF2B5EF4-FFF2-40B4-BE49-F238E27FC236}">
                <a16:creationId xmlns:a16="http://schemas.microsoft.com/office/drawing/2014/main" id="{7A6EFEBA-39C7-4E16-BFB4-8D45E41C11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12165" y="3112239"/>
            <a:ext cx="20643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XR: 50m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R17 IAB: 50m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eMIMO</a:t>
            </a:r>
            <a:r>
              <a:rPr lang="en-US" altLang="ja-JP" sz="1400" b="1" dirty="0"/>
              <a:t>: 80m</a:t>
            </a:r>
          </a:p>
        </p:txBody>
      </p:sp>
      <p:sp>
        <p:nvSpPr>
          <p:cNvPr id="53" name="AutoShape 71">
            <a:extLst>
              <a:ext uri="{FF2B5EF4-FFF2-40B4-BE49-F238E27FC236}">
                <a16:creationId xmlns:a16="http://schemas.microsoft.com/office/drawing/2014/main" id="{B56A2B88-FD7D-4219-B64B-409F3BC1F9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89124" y="4716858"/>
            <a:ext cx="2067709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R17 60GHz: 48m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R17 NR NTN: 66m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R17 MBS: 66m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05A3864-068C-4481-AAAD-01772BCF9C66}"/>
              </a:ext>
            </a:extLst>
          </p:cNvPr>
          <p:cNvSpPr txBox="1"/>
          <p:nvPr/>
        </p:nvSpPr>
        <p:spPr>
          <a:xfrm>
            <a:off x="45719" y="1122522"/>
            <a:ext cx="1496372" cy="3416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  <a:spcAft>
                <a:spcPts val="300"/>
              </a:spcAft>
            </a:pPr>
            <a:r>
              <a:rPr lang="en-US" i="1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</a:rPr>
              <a:t>GTW Time </a:t>
            </a:r>
            <a:r>
              <a:rPr lang="en-US" i="1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  <a:sym typeface="Wingdings" panose="05000000000000000000" pitchFamily="2" charset="2"/>
              </a:rPr>
              <a:t></a:t>
            </a:r>
            <a:r>
              <a:rPr lang="en-US" i="1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</a:rPr>
              <a:t> 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B6AEE398-DE24-4DF3-84EF-3AB5925B3504}"/>
              </a:ext>
            </a:extLst>
          </p:cNvPr>
          <p:cNvSpPr txBox="1"/>
          <p:nvPr/>
        </p:nvSpPr>
        <p:spPr>
          <a:xfrm>
            <a:off x="5612136" y="1067773"/>
            <a:ext cx="18526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20:00-23:00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1B1FCB07-0778-458F-BB1B-BB2D7B11FB12}"/>
              </a:ext>
            </a:extLst>
          </p:cNvPr>
          <p:cNvSpPr txBox="1"/>
          <p:nvPr/>
        </p:nvSpPr>
        <p:spPr>
          <a:xfrm>
            <a:off x="7709415" y="1056160"/>
            <a:ext cx="18526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12:00-15:00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4" name="AutoShape 71">
            <a:extLst>
              <a:ext uri="{FF2B5EF4-FFF2-40B4-BE49-F238E27FC236}">
                <a16:creationId xmlns:a16="http://schemas.microsoft.com/office/drawing/2014/main" id="{000170A9-882C-4ED6-8279-43EEBFD259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40344" y="1494615"/>
            <a:ext cx="1996183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TxSwitching:10m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PowerS</a:t>
            </a:r>
            <a:r>
              <a:rPr lang="en-US" altLang="ja-JP" sz="1400" b="1" dirty="0"/>
              <a:t>: 55m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CovEnh</a:t>
            </a:r>
            <a:r>
              <a:rPr lang="en-US" altLang="ja-JP" sz="1400" b="1" dirty="0"/>
              <a:t>: 115m</a:t>
            </a:r>
          </a:p>
        </p:txBody>
      </p:sp>
      <p:sp>
        <p:nvSpPr>
          <p:cNvPr id="35" name="AutoShape 71">
            <a:extLst>
              <a:ext uri="{FF2B5EF4-FFF2-40B4-BE49-F238E27FC236}">
                <a16:creationId xmlns:a16="http://schemas.microsoft.com/office/drawing/2014/main" id="{3DB4A92D-9FAB-4B25-BB2C-CD79402C05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67102" y="1437106"/>
            <a:ext cx="2045172" cy="1448998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IIoT</a:t>
            </a:r>
            <a:r>
              <a:rPr lang="en-US" altLang="ja-JP" sz="1400" b="1" dirty="0"/>
              <a:t>/URLLC: 20m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R17 SL: 20m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RedCap</a:t>
            </a:r>
            <a:r>
              <a:rPr lang="en-US" altLang="ja-JP" sz="1400" b="1" dirty="0"/>
              <a:t>: 50m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PowerS</a:t>
            </a:r>
            <a:r>
              <a:rPr lang="en-US" altLang="ja-JP" sz="1400" b="1" dirty="0"/>
              <a:t>: 30m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CovEnh</a:t>
            </a:r>
            <a:r>
              <a:rPr lang="en-US" altLang="ja-JP" sz="1400" b="1" dirty="0"/>
              <a:t>: 50m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>
                <a:solidFill>
                  <a:srgbClr val="C00000"/>
                </a:solidFill>
              </a:rPr>
              <a:t>Closing remarks: 10m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US" altLang="ja-JP" sz="1400" b="1" dirty="0"/>
          </a:p>
        </p:txBody>
      </p:sp>
      <p:sp>
        <p:nvSpPr>
          <p:cNvPr id="36" name="AutoShape 71">
            <a:extLst>
              <a:ext uri="{FF2B5EF4-FFF2-40B4-BE49-F238E27FC236}">
                <a16:creationId xmlns:a16="http://schemas.microsoft.com/office/drawing/2014/main" id="{A591A7CE-90D4-4435-99B8-0EBCAF8990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19432" y="3097976"/>
            <a:ext cx="2001210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R17 NB-</a:t>
            </a:r>
            <a:r>
              <a:rPr lang="en-US" altLang="ja-JP" sz="1400" b="1" dirty="0" err="1"/>
              <a:t>IoT</a:t>
            </a:r>
            <a:r>
              <a:rPr lang="en-US" altLang="ja-JP" sz="1400" b="1" dirty="0"/>
              <a:t>/</a:t>
            </a:r>
            <a:r>
              <a:rPr lang="en-US" altLang="ja-JP" sz="1400" b="1" dirty="0" err="1"/>
              <a:t>eMTC</a:t>
            </a:r>
            <a:r>
              <a:rPr lang="en-US" altLang="ja-JP" sz="1400" b="1" dirty="0"/>
              <a:t>: 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60m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R17 DSS: 40m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eMIMO</a:t>
            </a:r>
            <a:r>
              <a:rPr lang="en-US" altLang="ja-JP" sz="1400" b="1" dirty="0"/>
              <a:t>: 80m</a:t>
            </a:r>
          </a:p>
        </p:txBody>
      </p:sp>
      <p:sp>
        <p:nvSpPr>
          <p:cNvPr id="38" name="AutoShape 71">
            <a:extLst>
              <a:ext uri="{FF2B5EF4-FFF2-40B4-BE49-F238E27FC236}">
                <a16:creationId xmlns:a16="http://schemas.microsoft.com/office/drawing/2014/main" id="{CE6E16ED-3E6F-40D5-BE6C-FD4F05365D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76548" y="3097976"/>
            <a:ext cx="20643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>
                <a:solidFill>
                  <a:srgbClr val="FF0000"/>
                </a:solidFill>
              </a:rPr>
              <a:t>UTC 12:00-14:50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R17 IAB: 35m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R17 DSS: 40m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R17 XR: 35m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eMIMO</a:t>
            </a:r>
            <a:r>
              <a:rPr lang="en-US" altLang="ja-JP" sz="1400" b="1" dirty="0"/>
              <a:t>: 60m</a:t>
            </a:r>
          </a:p>
        </p:txBody>
      </p:sp>
      <p:sp>
        <p:nvSpPr>
          <p:cNvPr id="39" name="AutoShape 71">
            <a:extLst>
              <a:ext uri="{FF2B5EF4-FFF2-40B4-BE49-F238E27FC236}">
                <a16:creationId xmlns:a16="http://schemas.microsoft.com/office/drawing/2014/main" id="{CB9F5473-8B70-4A7D-8AB7-D5C80E27EB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93914" y="4728314"/>
            <a:ext cx="1916774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R17 </a:t>
            </a:r>
            <a:r>
              <a:rPr lang="en-GB" altLang="ja-JP" sz="1400" b="1" dirty="0" err="1"/>
              <a:t>ePos</a:t>
            </a:r>
            <a:r>
              <a:rPr lang="en-GB" altLang="ja-JP" sz="1400" b="1" dirty="0"/>
              <a:t>: 135m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R17 IoT NTN: 45m</a:t>
            </a:r>
          </a:p>
        </p:txBody>
      </p:sp>
      <p:sp>
        <p:nvSpPr>
          <p:cNvPr id="40" name="AutoShape 71">
            <a:extLst>
              <a:ext uri="{FF2B5EF4-FFF2-40B4-BE49-F238E27FC236}">
                <a16:creationId xmlns:a16="http://schemas.microsoft.com/office/drawing/2014/main" id="{B21AEC46-F2A2-4EE9-ACF6-7A9CFC33BF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83765" y="4732140"/>
            <a:ext cx="1978252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>
                <a:solidFill>
                  <a:srgbClr val="FF0000"/>
                </a:solidFill>
              </a:rPr>
              <a:t>UTC 12:00-14:50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R17 </a:t>
            </a:r>
            <a:r>
              <a:rPr lang="en-GB" altLang="ja-JP" sz="1400" b="1" dirty="0" err="1"/>
              <a:t>ePos</a:t>
            </a:r>
            <a:r>
              <a:rPr lang="en-GB" altLang="ja-JP" sz="1400" b="1" dirty="0"/>
              <a:t>: 35m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R17 60GHz: 35m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R17 MBS: 35m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R17 NR NTN: 35m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R17 IoT NTN: 40m</a:t>
            </a:r>
          </a:p>
        </p:txBody>
      </p:sp>
    </p:spTree>
    <p:extLst>
      <p:ext uri="{BB962C8B-B14F-4D97-AF65-F5344CB8AC3E}">
        <p14:creationId xmlns:p14="http://schemas.microsoft.com/office/powerpoint/2010/main" val="26289970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Qualcomm_Template_Standard">
  <a:themeElements>
    <a:clrScheme name="Qualcomm Rebrand 2012">
      <a:dk1>
        <a:sysClr val="windowText" lastClr="000000"/>
      </a:dk1>
      <a:lt1>
        <a:srgbClr val="FFFFFF"/>
      </a:lt1>
      <a:dk2>
        <a:srgbClr val="89D1B2"/>
      </a:dk2>
      <a:lt2>
        <a:srgbClr val="00ACBD"/>
      </a:lt2>
      <a:accent1>
        <a:srgbClr val="70CFEE"/>
      </a:accent1>
      <a:accent2>
        <a:srgbClr val="FCB53B"/>
      </a:accent2>
      <a:accent3>
        <a:srgbClr val="153C66"/>
      </a:accent3>
      <a:accent4>
        <a:srgbClr val="FFD939"/>
      </a:accent4>
      <a:accent5>
        <a:srgbClr val="F7921E"/>
      </a:accent5>
      <a:accent6>
        <a:srgbClr val="F15B35"/>
      </a:accent6>
      <a:hlink>
        <a:srgbClr val="E74346"/>
      </a:hlink>
      <a:folHlink>
        <a:srgbClr val="3A3A3A"/>
      </a:folHlink>
    </a:clrScheme>
    <a:fontScheme name="Qualcomm Template">
      <a:majorFont>
        <a:latin typeface="Qualcomm Office Bold"/>
        <a:ea typeface=""/>
        <a:cs typeface=""/>
      </a:majorFont>
      <a:minorFont>
        <a:latin typeface="Qualcomm Office Regular"/>
        <a:ea typeface=""/>
        <a:cs typeface="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2"/>
        </a:solidFill>
        <a:ln>
          <a:noFill/>
        </a:ln>
      </a:spPr>
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<a:prstTxWarp prst="textNoShape">
          <a:avLst/>
        </a:prstTxWarp>
        <a:noAutofit/>
      </a:bodyPr>
      <a:lstStyle>
        <a:defPPr algn="ctr">
          <a:defRPr dirty="0" err="1" smtClean="0">
            <a:solidFill>
              <a:schemeClr val="bg1"/>
            </a:solidFill>
          </a:defRPr>
        </a:defPPr>
      </a:lstStyle>
    </a:spDef>
    <a:lnDef>
      <a:spPr>
        <a:ln w="38100">
          <a:gradFill flip="none" rotWithShape="1">
            <a:gsLst>
              <a:gs pos="0">
                <a:srgbClr val="143C66"/>
              </a:gs>
              <a:gs pos="100000">
                <a:srgbClr val="008080"/>
              </a:gs>
            </a:gsLst>
            <a:lin ang="0" scaled="1"/>
            <a:tileRect/>
          </a:gra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lnSpc>
            <a:spcPct val="90000"/>
          </a:lnSpc>
          <a:spcAft>
            <a:spcPts val="300"/>
          </a:spcAft>
          <a:defRPr dirty="0" err="1" smtClean="0">
            <a:solidFill>
              <a:schemeClr val="tx1">
                <a:lumMod val="75000"/>
                <a:lumOff val="25000"/>
              </a:schemeClr>
            </a:solidFill>
            <a:latin typeface="Calibre Semibold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Qualcomm Rebrand 2012">
      <a:dk1>
        <a:sysClr val="windowText" lastClr="000000"/>
      </a:dk1>
      <a:lt1>
        <a:srgbClr val="FFFFFF"/>
      </a:lt1>
      <a:dk2>
        <a:srgbClr val="89D1B2"/>
      </a:dk2>
      <a:lt2>
        <a:srgbClr val="00ACBD"/>
      </a:lt2>
      <a:accent1>
        <a:srgbClr val="70CFEE"/>
      </a:accent1>
      <a:accent2>
        <a:srgbClr val="FCB53B"/>
      </a:accent2>
      <a:accent3>
        <a:srgbClr val="56C3C6"/>
      </a:accent3>
      <a:accent4>
        <a:srgbClr val="FFD939"/>
      </a:accent4>
      <a:accent5>
        <a:srgbClr val="F7921E"/>
      </a:accent5>
      <a:accent6>
        <a:srgbClr val="F15B35"/>
      </a:accent6>
      <a:hlink>
        <a:srgbClr val="E74346"/>
      </a:hlink>
      <a:folHlink>
        <a:srgbClr val="3A3A3A"/>
      </a:folHlink>
    </a:clrScheme>
    <a:fontScheme name="Qualcomm Rebrand">
      <a:majorFont>
        <a:latin typeface="Calibre Medium"/>
        <a:ea typeface=""/>
        <a:cs typeface=""/>
      </a:majorFont>
      <a:minorFont>
        <a:latin typeface="Calibre Regular"/>
        <a:ea typeface=""/>
        <a:cs typeface="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Qualcomm Rebrand 2012">
      <a:dk1>
        <a:sysClr val="windowText" lastClr="000000"/>
      </a:dk1>
      <a:lt1>
        <a:srgbClr val="FFFFFF"/>
      </a:lt1>
      <a:dk2>
        <a:srgbClr val="89D1B2"/>
      </a:dk2>
      <a:lt2>
        <a:srgbClr val="00ACBD"/>
      </a:lt2>
      <a:accent1>
        <a:srgbClr val="70CFEE"/>
      </a:accent1>
      <a:accent2>
        <a:srgbClr val="FCB53B"/>
      </a:accent2>
      <a:accent3>
        <a:srgbClr val="56C3C6"/>
      </a:accent3>
      <a:accent4>
        <a:srgbClr val="FFD939"/>
      </a:accent4>
      <a:accent5>
        <a:srgbClr val="F7921E"/>
      </a:accent5>
      <a:accent6>
        <a:srgbClr val="F15B35"/>
      </a:accent6>
      <a:hlink>
        <a:srgbClr val="E74346"/>
      </a:hlink>
      <a:folHlink>
        <a:srgbClr val="3A3A3A"/>
      </a:folHlink>
    </a:clrScheme>
    <a:fontScheme name="Qualcomm Rebrand">
      <a:majorFont>
        <a:latin typeface="Calibre Medium"/>
        <a:ea typeface=""/>
        <a:cs typeface=""/>
      </a:majorFont>
      <a:minorFont>
        <a:latin typeface="Calibre Regular"/>
        <a:ea typeface=""/>
        <a:cs typeface="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Qualcomm_Template_Standard</Template>
  <TotalTime>152464</TotalTime>
  <Words>338</Words>
  <Application>Microsoft Office PowerPoint</Application>
  <PresentationFormat>Custom</PresentationFormat>
  <Paragraphs>104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Arial</vt:lpstr>
      <vt:lpstr>Calibre Regular</vt:lpstr>
      <vt:lpstr>Calibre Semibold</vt:lpstr>
      <vt:lpstr>Calibri</vt:lpstr>
      <vt:lpstr>Qualcomm Office Regular</vt:lpstr>
      <vt:lpstr>Qualcomm Regular</vt:lpstr>
      <vt:lpstr>Qualcomm_Template_Standard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Duarte</dc:creator>
  <cp:lastModifiedBy>Wanshi Chen</cp:lastModifiedBy>
  <cp:revision>2116</cp:revision>
  <cp:lastPrinted>2013-04-02T21:48:58Z</cp:lastPrinted>
  <dcterms:created xsi:type="dcterms:W3CDTF">2013-03-06T00:13:51Z</dcterms:created>
  <dcterms:modified xsi:type="dcterms:W3CDTF">2021-05-24T00:51:21Z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NewReviewCycle">
    <vt:lpwstr/>
  </property>
</Properties>
</file>