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A051-532E-4352-9AC0-5B3FC87DD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526" y="128235"/>
            <a:ext cx="8353425" cy="1081088"/>
          </a:xfrm>
        </p:spPr>
        <p:txBody>
          <a:bodyPr/>
          <a:lstStyle/>
          <a:p>
            <a:r>
              <a:rPr lang="en-US" dirty="0" err="1"/>
              <a:t>Havish’s</a:t>
            </a:r>
            <a:r>
              <a:rPr lang="en-US" dirty="0"/>
              <a:t> GTW schedule for Week 2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089FF8D-D54F-4847-92A7-7E6E72E19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509611"/>
              </p:ext>
            </p:extLst>
          </p:nvPr>
        </p:nvGraphicFramePr>
        <p:xfrm>
          <a:off x="786580" y="1561905"/>
          <a:ext cx="10618840" cy="4099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768">
                  <a:extLst>
                    <a:ext uri="{9D8B030D-6E8A-4147-A177-3AD203B41FA5}">
                      <a16:colId xmlns:a16="http://schemas.microsoft.com/office/drawing/2014/main" val="1054303713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2399812373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2966322388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3717550417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3490840414"/>
                    </a:ext>
                  </a:extLst>
                </a:gridCol>
              </a:tblGrid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12808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8.2: 52-71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8.2.5(1), 8.2.5(2), 8.2.6,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8.2.3, 8.2.4, 8.2.1, 8.2.2,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Remaining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309904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8.4: NTN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8.4.2, 8.4.4, 8.4.1, 8.4.3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Remaining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60273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8.5: </a:t>
                      </a:r>
                      <a:r>
                        <a:rPr lang="en-US" dirty="0" err="1"/>
                        <a:t>ePos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8.5.1, 8.5.2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8.5.3, 8.5.2, 8.5.1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Remaining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105809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8.12: MBS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8.12.2</a:t>
                      </a:r>
                      <a:r>
                        <a:rPr lang="en-US"/>
                        <a:t>, 8.12.3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8.12.3, 8.12.1, 8.12.2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Remaining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256725"/>
                  </a:ext>
                </a:extLst>
              </a:tr>
              <a:tr h="753269">
                <a:tc>
                  <a:txBody>
                    <a:bodyPr/>
                    <a:lstStyle/>
                    <a:p>
                      <a:r>
                        <a:rPr lang="en-US" dirty="0"/>
                        <a:t>8.15: </a:t>
                      </a:r>
                      <a:r>
                        <a:rPr lang="en-US" dirty="0" err="1"/>
                        <a:t>eMTC</a:t>
                      </a:r>
                      <a:r>
                        <a:rPr lang="en-US" dirty="0"/>
                        <a:t>/NB-IOT over NTN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8.15.3, 8.15.1, 8.15.4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Remaining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550115"/>
                  </a:ext>
                </a:extLst>
              </a:tr>
            </a:tbl>
          </a:graphicData>
        </a:graphic>
      </p:graphicFrame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1000071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9839834048664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2742</TotalTime>
  <Words>92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Havish’s GTW schedule for Week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35</cp:revision>
  <dcterms:created xsi:type="dcterms:W3CDTF">2021-02-01T19:20:47Z</dcterms:created>
  <dcterms:modified xsi:type="dcterms:W3CDTF">2021-02-03T19:10:59Z</dcterms:modified>
</cp:coreProperties>
</file>