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B9D499-2CF0-4E0B-94BB-70CD15CAAC50}" v="5" dt="2021-01-19T19:44:44.9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7737372D-EFC0-4CB3-899B-E7E16D6551D8}"/>
    <pc:docChg chg="undo custSel modSld">
      <pc:chgData name="Wanshi Chen" userId="3a7dbef4-3474-47c6-9897-007f5734efb0" providerId="ADAL" clId="{7737372D-EFC0-4CB3-899B-E7E16D6551D8}" dt="2020-10-20T16:38:50.974" v="201" actId="20577"/>
      <pc:docMkLst>
        <pc:docMk/>
      </pc:docMkLst>
      <pc:sldChg chg="modSp mod">
        <pc:chgData name="Wanshi Chen" userId="3a7dbef4-3474-47c6-9897-007f5734efb0" providerId="ADAL" clId="{7737372D-EFC0-4CB3-899B-E7E16D6551D8}" dt="2020-10-20T16:38:50.974" v="201" actId="20577"/>
        <pc:sldMkLst>
          <pc:docMk/>
          <pc:sldMk cId="3676270616" sldId="833"/>
        </pc:sldMkLst>
        <pc:spChg chg="mod">
          <ac:chgData name="Wanshi Chen" userId="3a7dbef4-3474-47c6-9897-007f5734efb0" providerId="ADAL" clId="{7737372D-EFC0-4CB3-899B-E7E16D6551D8}" dt="2020-10-20T16:36:51.042" v="137" actId="20577"/>
          <ac:spMkLst>
            <pc:docMk/>
            <pc:sldMk cId="3676270616" sldId="833"/>
            <ac:spMk id="30" creationId="{55BAE88A-A2E5-445F-9E03-E0138D6B15F5}"/>
          </ac:spMkLst>
        </pc:spChg>
        <pc:spChg chg="mod">
          <ac:chgData name="Wanshi Chen" userId="3a7dbef4-3474-47c6-9897-007f5734efb0" providerId="ADAL" clId="{7737372D-EFC0-4CB3-899B-E7E16D6551D8}" dt="2020-10-20T16:38:44.192" v="189" actId="20577"/>
          <ac:spMkLst>
            <pc:docMk/>
            <pc:sldMk cId="3676270616" sldId="833"/>
            <ac:spMk id="53" creationId="{B56A2B88-FD7D-4219-B64B-409F3BC1F9BC}"/>
          </ac:spMkLst>
        </pc:spChg>
        <pc:spChg chg="mod">
          <ac:chgData name="Wanshi Chen" userId="3a7dbef4-3474-47c6-9897-007f5734efb0" providerId="ADAL" clId="{7737372D-EFC0-4CB3-899B-E7E16D6551D8}" dt="2020-10-20T16:38:50.974" v="201" actId="20577"/>
          <ac:spMkLst>
            <pc:docMk/>
            <pc:sldMk cId="3676270616" sldId="833"/>
            <ac:spMk id="54" creationId="{7F8F423C-36F1-46FD-AB84-BF61CB44B662}"/>
          </ac:spMkLst>
        </pc:spChg>
      </pc:sldChg>
      <pc:sldChg chg="addSp delSp modSp mod">
        <pc:chgData name="Wanshi Chen" userId="3a7dbef4-3474-47c6-9897-007f5734efb0" providerId="ADAL" clId="{7737372D-EFC0-4CB3-899B-E7E16D6551D8}" dt="2020-10-19T23:39:44.015" v="57" actId="1076"/>
        <pc:sldMkLst>
          <pc:docMk/>
          <pc:sldMk cId="733269043" sldId="835"/>
        </pc:sldMkLst>
        <pc:spChg chg="add mod">
          <ac:chgData name="Wanshi Chen" userId="3a7dbef4-3474-47c6-9897-007f5734efb0" providerId="ADAL" clId="{7737372D-EFC0-4CB3-899B-E7E16D6551D8}" dt="2020-10-19T23:39:32.887" v="53" actId="1076"/>
          <ac:spMkLst>
            <pc:docMk/>
            <pc:sldMk cId="733269043" sldId="835"/>
            <ac:spMk id="6" creationId="{EA3441FE-6882-4B45-9A91-9ED92FE97B7E}"/>
          </ac:spMkLst>
        </pc:spChg>
        <pc:spChg chg="del mod">
          <ac:chgData name="Wanshi Chen" userId="3a7dbef4-3474-47c6-9897-007f5734efb0" providerId="ADAL" clId="{7737372D-EFC0-4CB3-899B-E7E16D6551D8}" dt="2020-10-19T23:39:10.759" v="35" actId="478"/>
          <ac:spMkLst>
            <pc:docMk/>
            <pc:sldMk cId="733269043" sldId="835"/>
            <ac:spMk id="17" creationId="{E09A87C6-C842-4B7D-8743-AF709B8EFD4C}"/>
          </ac:spMkLst>
        </pc:spChg>
        <pc:spChg chg="del mod">
          <ac:chgData name="Wanshi Chen" userId="3a7dbef4-3474-47c6-9897-007f5734efb0" providerId="ADAL" clId="{7737372D-EFC0-4CB3-899B-E7E16D6551D8}" dt="2020-10-19T23:39:15.479" v="36" actId="478"/>
          <ac:spMkLst>
            <pc:docMk/>
            <pc:sldMk cId="733269043" sldId="835"/>
            <ac:spMk id="18" creationId="{46EE4058-EA32-493E-B3C9-C48012D5BCAD}"/>
          </ac:spMkLst>
        </pc:spChg>
        <pc:spChg chg="add mod">
          <ac:chgData name="Wanshi Chen" userId="3a7dbef4-3474-47c6-9897-007f5734efb0" providerId="ADAL" clId="{7737372D-EFC0-4CB3-899B-E7E16D6551D8}" dt="2020-10-19T23:39:39.126" v="55" actId="1076"/>
          <ac:spMkLst>
            <pc:docMk/>
            <pc:sldMk cId="733269043" sldId="835"/>
            <ac:spMk id="19" creationId="{9AB8E5DB-FC6B-4A79-A900-428B97A0710E}"/>
          </ac:spMkLst>
        </pc:spChg>
        <pc:spChg chg="add mod">
          <ac:chgData name="Wanshi Chen" userId="3a7dbef4-3474-47c6-9897-007f5734efb0" providerId="ADAL" clId="{7737372D-EFC0-4CB3-899B-E7E16D6551D8}" dt="2020-10-19T23:39:44.015" v="57" actId="1076"/>
          <ac:spMkLst>
            <pc:docMk/>
            <pc:sldMk cId="733269043" sldId="835"/>
            <ac:spMk id="20" creationId="{0D873368-61F0-4764-88C9-1C48D040D148}"/>
          </ac:spMkLst>
        </pc:spChg>
        <pc:spChg chg="mod">
          <ac:chgData name="Wanshi Chen" userId="3a7dbef4-3474-47c6-9897-007f5734efb0" providerId="ADAL" clId="{7737372D-EFC0-4CB3-899B-E7E16D6551D8}" dt="2020-10-19T23:39:26.745" v="51" actId="6549"/>
          <ac:spMkLst>
            <pc:docMk/>
            <pc:sldMk cId="733269043" sldId="835"/>
            <ac:spMk id="37" creationId="{1B25D8B2-F51A-4723-A8DD-FADCB038E091}"/>
          </ac:spMkLst>
        </pc:spChg>
        <pc:spChg chg="del mod">
          <ac:chgData name="Wanshi Chen" userId="3a7dbef4-3474-47c6-9897-007f5734efb0" providerId="ADAL" clId="{7737372D-EFC0-4CB3-899B-E7E16D6551D8}" dt="2020-10-19T23:39:02.407" v="33" actId="478"/>
          <ac:spMkLst>
            <pc:docMk/>
            <pc:sldMk cId="733269043" sldId="835"/>
            <ac:spMk id="38" creationId="{1DAC5838-EADB-41FE-92DB-3D208FB5D574}"/>
          </ac:spMkLst>
        </pc:spChg>
      </pc:sldChg>
    </pc:docChg>
  </pc:docChgLst>
  <pc:docChgLst>
    <pc:chgData name="Wanshi Chen" userId="3a7dbef4-3474-47c6-9897-007f5734efb0" providerId="ADAL" clId="{50B9D499-2CF0-4E0B-94BB-70CD15CAAC50}"/>
    <pc:docChg chg="undo redo custSel delSld modSld">
      <pc:chgData name="Wanshi Chen" userId="3a7dbef4-3474-47c6-9897-007f5734efb0" providerId="ADAL" clId="{50B9D499-2CF0-4E0B-94BB-70CD15CAAC50}" dt="2021-01-19T21:30:31.646" v="760" actId="20577"/>
      <pc:docMkLst>
        <pc:docMk/>
      </pc:docMkLst>
      <pc:sldChg chg="addSp modSp mod">
        <pc:chgData name="Wanshi Chen" userId="3a7dbef4-3474-47c6-9897-007f5734efb0" providerId="ADAL" clId="{50B9D499-2CF0-4E0B-94BB-70CD15CAAC50}" dt="2021-01-19T21:30:31.646" v="760" actId="20577"/>
        <pc:sldMkLst>
          <pc:docMk/>
          <pc:sldMk cId="3676270616" sldId="833"/>
        </pc:sldMkLst>
        <pc:spChg chg="mod">
          <ac:chgData name="Wanshi Chen" userId="3a7dbef4-3474-47c6-9897-007f5734efb0" providerId="ADAL" clId="{50B9D499-2CF0-4E0B-94BB-70CD15CAAC50}" dt="2021-01-19T21:30:31.646" v="760" actId="20577"/>
          <ac:spMkLst>
            <pc:docMk/>
            <pc:sldMk cId="3676270616" sldId="833"/>
            <ac:spMk id="24" creationId="{AB7083C8-617B-4903-A700-192EC5C14864}"/>
          </ac:spMkLst>
        </pc:spChg>
        <pc:spChg chg="mod">
          <ac:chgData name="Wanshi Chen" userId="3a7dbef4-3474-47c6-9897-007f5734efb0" providerId="ADAL" clId="{50B9D499-2CF0-4E0B-94BB-70CD15CAAC50}" dt="2021-01-19T19:35:46.611" v="332" actId="20577"/>
          <ac:spMkLst>
            <pc:docMk/>
            <pc:sldMk cId="3676270616" sldId="833"/>
            <ac:spMk id="28" creationId="{5E8649D8-0518-4631-BC71-07F9231A2FF3}"/>
          </ac:spMkLst>
        </pc:spChg>
        <pc:spChg chg="mod">
          <ac:chgData name="Wanshi Chen" userId="3a7dbef4-3474-47c6-9897-007f5734efb0" providerId="ADAL" clId="{50B9D499-2CF0-4E0B-94BB-70CD15CAAC50}" dt="2021-01-19T19:37:26.179" v="421" actId="20577"/>
          <ac:spMkLst>
            <pc:docMk/>
            <pc:sldMk cId="3676270616" sldId="833"/>
            <ac:spMk id="29" creationId="{033623F3-24DE-4577-94BD-F1B524FC978D}"/>
          </ac:spMkLst>
        </pc:spChg>
        <pc:spChg chg="mod">
          <ac:chgData name="Wanshi Chen" userId="3a7dbef4-3474-47c6-9897-007f5734efb0" providerId="ADAL" clId="{50B9D499-2CF0-4E0B-94BB-70CD15CAAC50}" dt="2021-01-19T19:39:36.775" v="510" actId="20577"/>
          <ac:spMkLst>
            <pc:docMk/>
            <pc:sldMk cId="3676270616" sldId="833"/>
            <ac:spMk id="30" creationId="{55BAE88A-A2E5-445F-9E03-E0138D6B15F5}"/>
          </ac:spMkLst>
        </pc:spChg>
        <pc:spChg chg="mod">
          <ac:chgData name="Wanshi Chen" userId="3a7dbef4-3474-47c6-9897-007f5734efb0" providerId="ADAL" clId="{50B9D499-2CF0-4E0B-94BB-70CD15CAAC50}" dt="2021-01-19T19:12:57.051" v="68"/>
          <ac:spMkLst>
            <pc:docMk/>
            <pc:sldMk cId="3676270616" sldId="833"/>
            <ac:spMk id="37" creationId="{1B25D8B2-F51A-4723-A8DD-FADCB038E091}"/>
          </ac:spMkLst>
        </pc:spChg>
        <pc:spChg chg="mod">
          <ac:chgData name="Wanshi Chen" userId="3a7dbef4-3474-47c6-9897-007f5734efb0" providerId="ADAL" clId="{50B9D499-2CF0-4E0B-94BB-70CD15CAAC50}" dt="2021-01-19T19:12:58.729" v="69"/>
          <ac:spMkLst>
            <pc:docMk/>
            <pc:sldMk cId="3676270616" sldId="833"/>
            <ac:spMk id="38" creationId="{1DAC5838-EADB-41FE-92DB-3D208FB5D574}"/>
          </ac:spMkLst>
        </pc:spChg>
        <pc:spChg chg="mod">
          <ac:chgData name="Wanshi Chen" userId="3a7dbef4-3474-47c6-9897-007f5734efb0" providerId="ADAL" clId="{50B9D499-2CF0-4E0B-94BB-70CD15CAAC50}" dt="2021-01-19T19:13:00.584" v="70"/>
          <ac:spMkLst>
            <pc:docMk/>
            <pc:sldMk cId="3676270616" sldId="833"/>
            <ac:spMk id="39" creationId="{870EF395-6B0A-452D-8A22-7999D448BFE8}"/>
          </ac:spMkLst>
        </pc:spChg>
        <pc:spChg chg="add mod">
          <ac:chgData name="Wanshi Chen" userId="3a7dbef4-3474-47c6-9897-007f5734efb0" providerId="ADAL" clId="{50B9D499-2CF0-4E0B-94BB-70CD15CAAC50}" dt="2021-01-19T19:13:18.431" v="81" actId="20577"/>
          <ac:spMkLst>
            <pc:docMk/>
            <pc:sldMk cId="3676270616" sldId="833"/>
            <ac:spMk id="40" creationId="{B5828EDC-DAC7-4C17-8995-77E2CFB3624E}"/>
          </ac:spMkLst>
        </pc:spChg>
        <pc:spChg chg="mod">
          <ac:chgData name="Wanshi Chen" userId="3a7dbef4-3474-47c6-9897-007f5734efb0" providerId="ADAL" clId="{50B9D499-2CF0-4E0B-94BB-70CD15CAAC50}" dt="2021-01-19T19:36:09.586" v="351" actId="20577"/>
          <ac:spMkLst>
            <pc:docMk/>
            <pc:sldMk cId="3676270616" sldId="833"/>
            <ac:spMk id="42" creationId="{1D0ED901-5856-430E-AF42-5CBE122BFDBC}"/>
          </ac:spMkLst>
        </pc:spChg>
        <pc:spChg chg="add mod">
          <ac:chgData name="Wanshi Chen" userId="3a7dbef4-3474-47c6-9897-007f5734efb0" providerId="ADAL" clId="{50B9D499-2CF0-4E0B-94BB-70CD15CAAC50}" dt="2021-01-19T19:46:40.939" v="726" actId="20577"/>
          <ac:spMkLst>
            <pc:docMk/>
            <pc:sldMk cId="3676270616" sldId="833"/>
            <ac:spMk id="43" creationId="{8A9A1A4E-B461-4C2F-957E-61D2E054AF74}"/>
          </ac:spMkLst>
        </pc:spChg>
        <pc:spChg chg="mod">
          <ac:chgData name="Wanshi Chen" userId="3a7dbef4-3474-47c6-9897-007f5734efb0" providerId="ADAL" clId="{50B9D499-2CF0-4E0B-94BB-70CD15CAAC50}" dt="2021-01-19T19:46:13.058" v="715"/>
          <ac:spMkLst>
            <pc:docMk/>
            <pc:sldMk cId="3676270616" sldId="833"/>
            <ac:spMk id="44" creationId="{1BDC13AB-02E6-4EAE-8ABD-9BFFE68A5046}"/>
          </ac:spMkLst>
        </pc:spChg>
        <pc:spChg chg="add mod">
          <ac:chgData name="Wanshi Chen" userId="3a7dbef4-3474-47c6-9897-007f5734efb0" providerId="ADAL" clId="{50B9D499-2CF0-4E0B-94BB-70CD15CAAC50}" dt="2021-01-19T19:46:44.138" v="729" actId="20577"/>
          <ac:spMkLst>
            <pc:docMk/>
            <pc:sldMk cId="3676270616" sldId="833"/>
            <ac:spMk id="45" creationId="{8A1ED507-6C40-42C7-A77A-E9275E36A68D}"/>
          </ac:spMkLst>
        </pc:spChg>
        <pc:spChg chg="add mod">
          <ac:chgData name="Wanshi Chen" userId="3a7dbef4-3474-47c6-9897-007f5734efb0" providerId="ADAL" clId="{50B9D499-2CF0-4E0B-94BB-70CD15CAAC50}" dt="2021-01-19T19:46:47.115" v="732" actId="20577"/>
          <ac:spMkLst>
            <pc:docMk/>
            <pc:sldMk cId="3676270616" sldId="833"/>
            <ac:spMk id="47" creationId="{23DA04E4-3C50-4F2B-8BA3-C2160CC5084C}"/>
          </ac:spMkLst>
        </pc:spChg>
        <pc:spChg chg="mod">
          <ac:chgData name="Wanshi Chen" userId="3a7dbef4-3474-47c6-9897-007f5734efb0" providerId="ADAL" clId="{50B9D499-2CF0-4E0B-94BB-70CD15CAAC50}" dt="2021-01-19T19:46:18.412" v="717" actId="20577"/>
          <ac:spMkLst>
            <pc:docMk/>
            <pc:sldMk cId="3676270616" sldId="833"/>
            <ac:spMk id="48" creationId="{1C0FC4E9-5575-4593-9417-9CA4D209A0E3}"/>
          </ac:spMkLst>
        </pc:spChg>
        <pc:spChg chg="mod">
          <ac:chgData name="Wanshi Chen" userId="3a7dbef4-3474-47c6-9897-007f5734efb0" providerId="ADAL" clId="{50B9D499-2CF0-4E0B-94BB-70CD15CAAC50}" dt="2021-01-19T19:45:36.844" v="714" actId="20577"/>
          <ac:spMkLst>
            <pc:docMk/>
            <pc:sldMk cId="3676270616" sldId="833"/>
            <ac:spMk id="49" creationId="{7A6EFEBA-39C7-4E16-BFB4-8D45E41C112F}"/>
          </ac:spMkLst>
        </pc:spChg>
        <pc:spChg chg="mod">
          <ac:chgData name="Wanshi Chen" userId="3a7dbef4-3474-47c6-9897-007f5734efb0" providerId="ADAL" clId="{50B9D499-2CF0-4E0B-94BB-70CD15CAAC50}" dt="2021-01-19T19:46:23.200" v="718"/>
          <ac:spMkLst>
            <pc:docMk/>
            <pc:sldMk cId="3676270616" sldId="833"/>
            <ac:spMk id="51" creationId="{608C93F8-20D6-4816-9062-FEF946F132B9}"/>
          </ac:spMkLst>
        </pc:spChg>
        <pc:spChg chg="mod">
          <ac:chgData name="Wanshi Chen" userId="3a7dbef4-3474-47c6-9897-007f5734efb0" providerId="ADAL" clId="{50B9D499-2CF0-4E0B-94BB-70CD15CAAC50}" dt="2021-01-19T19:46:25.653" v="719"/>
          <ac:spMkLst>
            <pc:docMk/>
            <pc:sldMk cId="3676270616" sldId="833"/>
            <ac:spMk id="52" creationId="{8995E6CE-5D31-4131-ADF8-46D24FFBE48D}"/>
          </ac:spMkLst>
        </pc:spChg>
        <pc:spChg chg="mod">
          <ac:chgData name="Wanshi Chen" userId="3a7dbef4-3474-47c6-9897-007f5734efb0" providerId="ADAL" clId="{50B9D499-2CF0-4E0B-94BB-70CD15CAAC50}" dt="2021-01-19T19:46:30.763" v="721" actId="1076"/>
          <ac:spMkLst>
            <pc:docMk/>
            <pc:sldMk cId="3676270616" sldId="833"/>
            <ac:spMk id="53" creationId="{B56A2B88-FD7D-4219-B64B-409F3BC1F9BC}"/>
          </ac:spMkLst>
        </pc:spChg>
        <pc:spChg chg="mod">
          <ac:chgData name="Wanshi Chen" userId="3a7dbef4-3474-47c6-9897-007f5734efb0" providerId="ADAL" clId="{50B9D499-2CF0-4E0B-94BB-70CD15CAAC50}" dt="2021-01-19T19:46:29.842" v="720"/>
          <ac:spMkLst>
            <pc:docMk/>
            <pc:sldMk cId="3676270616" sldId="833"/>
            <ac:spMk id="54" creationId="{7F8F423C-36F1-46FD-AB84-BF61CB44B662}"/>
          </ac:spMkLst>
        </pc:spChg>
        <pc:spChg chg="mod">
          <ac:chgData name="Wanshi Chen" userId="3a7dbef4-3474-47c6-9897-007f5734efb0" providerId="ADAL" clId="{50B9D499-2CF0-4E0B-94BB-70CD15CAAC50}" dt="2021-01-19T19:46:35.583" v="723" actId="20577"/>
          <ac:spMkLst>
            <pc:docMk/>
            <pc:sldMk cId="3676270616" sldId="833"/>
            <ac:spMk id="55" creationId="{1DC03F80-FA25-423E-8377-15ADFECD7975}"/>
          </ac:spMkLst>
        </pc:spChg>
        <pc:spChg chg="mod">
          <ac:chgData name="Wanshi Chen" userId="3a7dbef4-3474-47c6-9897-007f5734efb0" providerId="ADAL" clId="{50B9D499-2CF0-4E0B-94BB-70CD15CAAC50}" dt="2021-01-19T19:12:51.759" v="67" actId="20577"/>
          <ac:spMkLst>
            <pc:docMk/>
            <pc:sldMk cId="3676270616" sldId="833"/>
            <ac:spMk id="112" creationId="{A0E8E100-EBB7-4B4F-AEEB-CA833A42525C}"/>
          </ac:spMkLst>
        </pc:spChg>
      </pc:sldChg>
      <pc:sldChg chg="modSp mod">
        <pc:chgData name="Wanshi Chen" userId="3a7dbef4-3474-47c6-9897-007f5734efb0" providerId="ADAL" clId="{50B9D499-2CF0-4E0B-94BB-70CD15CAAC50}" dt="2021-01-19T21:30:22.131" v="733"/>
        <pc:sldMkLst>
          <pc:docMk/>
          <pc:sldMk cId="2628997064" sldId="834"/>
        </pc:sldMkLst>
        <pc:spChg chg="mod">
          <ac:chgData name="Wanshi Chen" userId="3a7dbef4-3474-47c6-9897-007f5734efb0" providerId="ADAL" clId="{50B9D499-2CF0-4E0B-94BB-70CD15CAAC50}" dt="2021-01-19T21:30:22.131" v="733"/>
          <ac:spMkLst>
            <pc:docMk/>
            <pc:sldMk cId="2628997064" sldId="834"/>
            <ac:spMk id="24" creationId="{AB7083C8-617B-4903-A700-192EC5C14864}"/>
          </ac:spMkLst>
        </pc:spChg>
        <pc:spChg chg="mod">
          <ac:chgData name="Wanshi Chen" userId="3a7dbef4-3474-47c6-9897-007f5734efb0" providerId="ADAL" clId="{50B9D499-2CF0-4E0B-94BB-70CD15CAAC50}" dt="2021-01-19T19:13:51.711" v="92" actId="20577"/>
          <ac:spMkLst>
            <pc:docMk/>
            <pc:sldMk cId="2628997064" sldId="834"/>
            <ac:spMk id="28" creationId="{5E8649D8-0518-4631-BC71-07F9231A2FF3}"/>
          </ac:spMkLst>
        </pc:spChg>
        <pc:spChg chg="mod">
          <ac:chgData name="Wanshi Chen" userId="3a7dbef4-3474-47c6-9897-007f5734efb0" providerId="ADAL" clId="{50B9D499-2CF0-4E0B-94BB-70CD15CAAC50}" dt="2021-01-19T19:14:04.911" v="104" actId="20577"/>
          <ac:spMkLst>
            <pc:docMk/>
            <pc:sldMk cId="2628997064" sldId="834"/>
            <ac:spMk id="29" creationId="{033623F3-24DE-4577-94BD-F1B524FC978D}"/>
          </ac:spMkLst>
        </pc:spChg>
        <pc:spChg chg="mod">
          <ac:chgData name="Wanshi Chen" userId="3a7dbef4-3474-47c6-9897-007f5734efb0" providerId="ADAL" clId="{50B9D499-2CF0-4E0B-94BB-70CD15CAAC50}" dt="2021-01-19T19:14:25.041" v="117" actId="20577"/>
          <ac:spMkLst>
            <pc:docMk/>
            <pc:sldMk cId="2628997064" sldId="834"/>
            <ac:spMk id="30" creationId="{55BAE88A-A2E5-445F-9E03-E0138D6B15F5}"/>
          </ac:spMkLst>
        </pc:spChg>
        <pc:spChg chg="mod">
          <ac:chgData name="Wanshi Chen" userId="3a7dbef4-3474-47c6-9897-007f5734efb0" providerId="ADAL" clId="{50B9D499-2CF0-4E0B-94BB-70CD15CAAC50}" dt="2021-01-19T19:15:14.792" v="139"/>
          <ac:spMkLst>
            <pc:docMk/>
            <pc:sldMk cId="2628997064" sldId="834"/>
            <ac:spMk id="37" creationId="{1B25D8B2-F51A-4723-A8DD-FADCB038E091}"/>
          </ac:spMkLst>
        </pc:spChg>
        <pc:spChg chg="mod">
          <ac:chgData name="Wanshi Chen" userId="3a7dbef4-3474-47c6-9897-007f5734efb0" providerId="ADAL" clId="{50B9D499-2CF0-4E0B-94BB-70CD15CAAC50}" dt="2021-01-19T19:15:16.716" v="140"/>
          <ac:spMkLst>
            <pc:docMk/>
            <pc:sldMk cId="2628997064" sldId="834"/>
            <ac:spMk id="38" creationId="{1DAC5838-EADB-41FE-92DB-3D208FB5D574}"/>
          </ac:spMkLst>
        </pc:spChg>
        <pc:spChg chg="mod">
          <ac:chgData name="Wanshi Chen" userId="3a7dbef4-3474-47c6-9897-007f5734efb0" providerId="ADAL" clId="{50B9D499-2CF0-4E0B-94BB-70CD15CAAC50}" dt="2021-01-19T19:15:37.508" v="147"/>
          <ac:spMkLst>
            <pc:docMk/>
            <pc:sldMk cId="2628997064" sldId="834"/>
            <ac:spMk id="39" creationId="{870EF395-6B0A-452D-8A22-7999D448BFE8}"/>
          </ac:spMkLst>
        </pc:spChg>
        <pc:spChg chg="mod">
          <ac:chgData name="Wanshi Chen" userId="3a7dbef4-3474-47c6-9897-007f5734efb0" providerId="ADAL" clId="{50B9D499-2CF0-4E0B-94BB-70CD15CAAC50}" dt="2021-01-19T19:13:42.288" v="89" actId="20577"/>
          <ac:spMkLst>
            <pc:docMk/>
            <pc:sldMk cId="2628997064" sldId="834"/>
            <ac:spMk id="42" creationId="{1D0ED901-5856-430E-AF42-5CBE122BFDBC}"/>
          </ac:spMkLst>
        </pc:spChg>
        <pc:spChg chg="mod">
          <ac:chgData name="Wanshi Chen" userId="3a7dbef4-3474-47c6-9897-007f5734efb0" providerId="ADAL" clId="{50B9D499-2CF0-4E0B-94BB-70CD15CAAC50}" dt="2021-01-19T19:13:57.375" v="98" actId="20577"/>
          <ac:spMkLst>
            <pc:docMk/>
            <pc:sldMk cId="2628997064" sldId="834"/>
            <ac:spMk id="44" creationId="{1BDC13AB-02E6-4EAE-8ABD-9BFFE68A5046}"/>
          </ac:spMkLst>
        </pc:spChg>
        <pc:spChg chg="mod">
          <ac:chgData name="Wanshi Chen" userId="3a7dbef4-3474-47c6-9897-007f5734efb0" providerId="ADAL" clId="{50B9D499-2CF0-4E0B-94BB-70CD15CAAC50}" dt="2021-01-19T19:14:01.487" v="101" actId="20577"/>
          <ac:spMkLst>
            <pc:docMk/>
            <pc:sldMk cId="2628997064" sldId="834"/>
            <ac:spMk id="48" creationId="{1C0FC4E9-5575-4593-9417-9CA4D209A0E3}"/>
          </ac:spMkLst>
        </pc:spChg>
        <pc:spChg chg="mod">
          <ac:chgData name="Wanshi Chen" userId="3a7dbef4-3474-47c6-9897-007f5734efb0" providerId="ADAL" clId="{50B9D499-2CF0-4E0B-94BB-70CD15CAAC50}" dt="2021-01-19T19:14:08.064" v="107" actId="20577"/>
          <ac:spMkLst>
            <pc:docMk/>
            <pc:sldMk cId="2628997064" sldId="834"/>
            <ac:spMk id="49" creationId="{7A6EFEBA-39C7-4E16-BFB4-8D45E41C112F}"/>
          </ac:spMkLst>
        </pc:spChg>
        <pc:spChg chg="mod">
          <ac:chgData name="Wanshi Chen" userId="3a7dbef4-3474-47c6-9897-007f5734efb0" providerId="ADAL" clId="{50B9D499-2CF0-4E0B-94BB-70CD15CAAC50}" dt="2021-01-19T19:14:12.081" v="110" actId="20577"/>
          <ac:spMkLst>
            <pc:docMk/>
            <pc:sldMk cId="2628997064" sldId="834"/>
            <ac:spMk id="51" creationId="{608C93F8-20D6-4816-9062-FEF946F132B9}"/>
          </ac:spMkLst>
        </pc:spChg>
        <pc:spChg chg="mod">
          <ac:chgData name="Wanshi Chen" userId="3a7dbef4-3474-47c6-9897-007f5734efb0" providerId="ADAL" clId="{50B9D499-2CF0-4E0B-94BB-70CD15CAAC50}" dt="2021-01-19T19:14:15.824" v="113" actId="20577"/>
          <ac:spMkLst>
            <pc:docMk/>
            <pc:sldMk cId="2628997064" sldId="834"/>
            <ac:spMk id="52" creationId="{8995E6CE-5D31-4131-ADF8-46D24FFBE48D}"/>
          </ac:spMkLst>
        </pc:spChg>
        <pc:spChg chg="mod">
          <ac:chgData name="Wanshi Chen" userId="3a7dbef4-3474-47c6-9897-007f5734efb0" providerId="ADAL" clId="{50B9D499-2CF0-4E0B-94BB-70CD15CAAC50}" dt="2021-01-19T19:14:33.376" v="120" actId="20577"/>
          <ac:spMkLst>
            <pc:docMk/>
            <pc:sldMk cId="2628997064" sldId="834"/>
            <ac:spMk id="53" creationId="{B56A2B88-FD7D-4219-B64B-409F3BC1F9BC}"/>
          </ac:spMkLst>
        </pc:spChg>
        <pc:spChg chg="mod">
          <ac:chgData name="Wanshi Chen" userId="3a7dbef4-3474-47c6-9897-007f5734efb0" providerId="ADAL" clId="{50B9D499-2CF0-4E0B-94BB-70CD15CAAC50}" dt="2021-01-19T19:14:37.201" v="123" actId="20577"/>
          <ac:spMkLst>
            <pc:docMk/>
            <pc:sldMk cId="2628997064" sldId="834"/>
            <ac:spMk id="54" creationId="{7F8F423C-36F1-46FD-AB84-BF61CB44B662}"/>
          </ac:spMkLst>
        </pc:spChg>
        <pc:spChg chg="mod">
          <ac:chgData name="Wanshi Chen" userId="3a7dbef4-3474-47c6-9897-007f5734efb0" providerId="ADAL" clId="{50B9D499-2CF0-4E0B-94BB-70CD15CAAC50}" dt="2021-01-19T19:14:41.008" v="126" actId="20577"/>
          <ac:spMkLst>
            <pc:docMk/>
            <pc:sldMk cId="2628997064" sldId="834"/>
            <ac:spMk id="55" creationId="{1DC03F80-FA25-423E-8377-15ADFECD7975}"/>
          </ac:spMkLst>
        </pc:spChg>
        <pc:spChg chg="mod">
          <ac:chgData name="Wanshi Chen" userId="3a7dbef4-3474-47c6-9897-007f5734efb0" providerId="ADAL" clId="{50B9D499-2CF0-4E0B-94BB-70CD15CAAC50}" dt="2021-01-19T19:15:00.834" v="138" actId="6549"/>
          <ac:spMkLst>
            <pc:docMk/>
            <pc:sldMk cId="2628997064" sldId="834"/>
            <ac:spMk id="112" creationId="{A0E8E100-EBB7-4B4F-AEEB-CA833A42525C}"/>
          </ac:spMkLst>
        </pc:spChg>
      </pc:sldChg>
      <pc:sldChg chg="del">
        <pc:chgData name="Wanshi Chen" userId="3a7dbef4-3474-47c6-9897-007f5734efb0" providerId="ADAL" clId="{50B9D499-2CF0-4E0B-94BB-70CD15CAAC50}" dt="2021-01-19T19:12:11.427" v="29" actId="47"/>
        <pc:sldMkLst>
          <pc:docMk/>
          <pc:sldMk cId="733269043" sldId="83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1/19/2021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1024Q: 15m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72m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over NTN: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36m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1024Q: 15m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over NTN: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36m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72m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7277" y="301562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143031</TotalTime>
  <Words>255</Words>
  <Application>Microsoft Office PowerPoint</Application>
  <PresentationFormat>Custom</PresentationFormat>
  <Paragraphs>90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2095</cp:revision>
  <cp:lastPrinted>2013-04-02T21:48:58Z</cp:lastPrinted>
  <dcterms:created xsi:type="dcterms:W3CDTF">2013-03-06T00:13:51Z</dcterms:created>
  <dcterms:modified xsi:type="dcterms:W3CDTF">2021-01-19T21:30:34Z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