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3B2064-F134-4106-BD3E-E8C8F3ACB3D4}" v="1" dt="2020-11-09T00:06:44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043B2064-F134-4106-BD3E-E8C8F3ACB3D4}"/>
    <pc:docChg chg="modSld">
      <pc:chgData name="Wanshi Chen" userId="3a7dbef4-3474-47c6-9897-007f5734efb0" providerId="ADAL" clId="{043B2064-F134-4106-BD3E-E8C8F3ACB3D4}" dt="2020-11-09T00:06:44.317" v="0" actId="20578"/>
      <pc:docMkLst>
        <pc:docMk/>
      </pc:docMkLst>
      <pc:sldChg chg="modSp">
        <pc:chgData name="Wanshi Chen" userId="3a7dbef4-3474-47c6-9897-007f5734efb0" providerId="ADAL" clId="{043B2064-F134-4106-BD3E-E8C8F3ACB3D4}" dt="2020-11-09T00:06:44.317" v="0" actId="20578"/>
        <pc:sldMkLst>
          <pc:docMk/>
          <pc:sldMk cId="733269043" sldId="835"/>
        </pc:sldMkLst>
        <pc:spChg chg="mod">
          <ac:chgData name="Wanshi Chen" userId="3a7dbef4-3474-47c6-9897-007f5734efb0" providerId="ADAL" clId="{043B2064-F134-4106-BD3E-E8C8F3ACB3D4}" dt="2020-11-09T00:06:44.317" v="0" actId="20578"/>
          <ac:spMkLst>
            <pc:docMk/>
            <pc:sldMk cId="733269043" sldId="835"/>
            <ac:spMk id="52" creationId="{8995E6CE-5D31-4131-ADF8-46D24FFBE4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11/6/2020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IAB: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65m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NR-U CRs: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50m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631185"/>
            <a:ext cx="1738377" cy="15414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1hr: URLLC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0.5hr: NR-U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1.5hr: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(starting from NR-U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related proposal)</a:t>
            </a: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 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: 90min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Rel-17: MTC 30min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561582" y="1110338"/>
            <a:ext cx="15483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1pm – 3pm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681" y="149143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75m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75m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944" y="30613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688" y="473900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URLLC: 90m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Others: 90m</a:t>
            </a:r>
            <a:endParaRPr lang="en-GB" altLang="ja-JP" sz="14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100min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50min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120min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152520</TotalTime>
  <Words>689</Words>
  <Application>Microsoft Office PowerPoint</Application>
  <PresentationFormat>Custom</PresentationFormat>
  <Paragraphs>203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2102</cp:revision>
  <cp:lastPrinted>2013-04-02T21:48:58Z</cp:lastPrinted>
  <dcterms:created xsi:type="dcterms:W3CDTF">2013-03-06T00:13:51Z</dcterms:created>
  <dcterms:modified xsi:type="dcterms:W3CDTF">2020-11-09T00:06:46Z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