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833" r:id="rId2"/>
    <p:sldId id="834" r:id="rId3"/>
    <p:sldId id="835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7138852E-8CC4-4426-9EDA-8DE51A6EB1CC}"/>
    <pc:docChg chg="modSld">
      <pc:chgData name="Wanshi Chen" userId="3a7dbef4-3474-47c6-9897-007f5734efb0" providerId="ADAL" clId="{7138852E-8CC4-4426-9EDA-8DE51A6EB1CC}" dt="2020-11-03T23:58:07.532" v="10" actId="404"/>
      <pc:docMkLst>
        <pc:docMk/>
      </pc:docMkLst>
      <pc:sldChg chg="modSp mod">
        <pc:chgData name="Wanshi Chen" userId="3a7dbef4-3474-47c6-9897-007f5734efb0" providerId="ADAL" clId="{7138852E-8CC4-4426-9EDA-8DE51A6EB1CC}" dt="2020-11-03T23:58:07.532" v="10" actId="404"/>
        <pc:sldMkLst>
          <pc:docMk/>
          <pc:sldMk cId="2628997064" sldId="834"/>
        </pc:sldMkLst>
        <pc:spChg chg="mod">
          <ac:chgData name="Wanshi Chen" userId="3a7dbef4-3474-47c6-9897-007f5734efb0" providerId="ADAL" clId="{7138852E-8CC4-4426-9EDA-8DE51A6EB1CC}" dt="2020-11-03T23:58:07.532" v="10" actId="404"/>
          <ac:spMkLst>
            <pc:docMk/>
            <pc:sldMk cId="2628997064" sldId="834"/>
            <ac:spMk id="54" creationId="{7F8F423C-36F1-46FD-AB84-BF61CB44B6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11/2/2020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(10/26-10/30)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URLLC/</a:t>
            </a:r>
            <a:r>
              <a:rPr lang="en-US" altLang="ja-JP" sz="900" dirty="0" err="1"/>
              <a:t>IIoT</a:t>
            </a:r>
            <a:r>
              <a:rPr lang="en-US" altLang="ja-JP" sz="900" dirty="0"/>
              <a:t> (WA on 11-2d and a new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FG for out-of-order CBG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based retransmission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 agreed at RAN#89e):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Others (New FG(s) for SRS triggering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gap and new FG for partial cancellation)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and TEI (LS on beam switching timing</a:t>
            </a:r>
            <a:r>
              <a:rPr lang="en-US" altLang="ja-JP" sz="1000" dirty="0"/>
              <a:t>):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: 1.5 </a:t>
            </a:r>
            <a:r>
              <a:rPr lang="en-US" altLang="ja-JP" sz="1000" dirty="0" err="1"/>
              <a:t>hrs</a:t>
            </a:r>
            <a:r>
              <a:rPr lang="en-US" altLang="ja-JP" sz="1000" dirty="0"/>
              <a:t> 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169" y="4732628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MR-DC/CA &amp;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(c</a:t>
            </a:r>
            <a:r>
              <a:rPr lang="en-US" altLang="ja-JP" sz="900" dirty="0"/>
              <a:t>ell grouping cap for NR-DC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and WA on FGs for NR CA): 1.5 </a:t>
            </a:r>
            <a:r>
              <a:rPr lang="en-US" altLang="ja-JP" sz="900" dirty="0" err="1"/>
              <a:t>hrs</a:t>
            </a:r>
            <a:endParaRPr lang="en-US" altLang="ja-JP" sz="9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NR-U (LS on wideband operation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and Applicability of NRU FGs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to licensed bands) 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MRDC and Others: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TEI: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strike="sngStrike" dirty="0">
                <a:solidFill>
                  <a:srgbClr val="FF0000"/>
                </a:solidFill>
              </a:rPr>
              <a:t>NR-U: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V2X: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 err="1"/>
              <a:t>eMIMO</a:t>
            </a:r>
            <a:r>
              <a:rPr lang="en-GB" altLang="ja-JP" sz="1050" b="1" dirty="0"/>
              <a:t>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>
                <a:solidFill>
                  <a:srgbClr val="FF0000"/>
                </a:solidFill>
              </a:rPr>
              <a:t>NR-U: 40mins</a:t>
            </a:r>
            <a:endParaRPr lang="en-GB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MRDC+Others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TEI: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V2X: 1hr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92668" y="8604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(11/2 – 11/6)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TEI (reply LS for x7519): 1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 err="1"/>
              <a:t>MRDC+Others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(reply LS for x7525 and new FGs)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: 1.5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URLLC/</a:t>
            </a:r>
            <a:r>
              <a:rPr lang="en-US" altLang="ja-JP" sz="800" b="1" dirty="0" err="1"/>
              <a:t>IIoT</a:t>
            </a:r>
            <a:r>
              <a:rPr lang="en-US" altLang="ja-JP" sz="800" b="1" dirty="0"/>
              <a:t> (new FGs): 0.5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35" y="152253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Rel-16 CRs: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/>
              <a:t>: 1hr</a:t>
            </a:r>
            <a:endParaRPr lang="en-US" altLang="ja-JP" sz="1400" b="1" dirty="0"/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60m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MRDC + Others (PUCCH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grouping and reply LS)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Others (FL proposal 1,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3, 5)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</a:t>
            </a:r>
            <a:r>
              <a:rPr lang="en-US" sz="1000" dirty="0" err="1"/>
              <a:t>eMIMO</a:t>
            </a:r>
            <a:endParaRPr lang="en-US" sz="1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URLLC/</a:t>
            </a:r>
            <a:r>
              <a:rPr lang="en-US" sz="1000" dirty="0" err="1"/>
              <a:t>IIoT</a:t>
            </a:r>
            <a:endParaRPr lang="en-US" sz="1000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30min: </a:t>
            </a:r>
            <a:r>
              <a:rPr lang="en-US" sz="1200" b="1" dirty="0" err="1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eMIMO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1.5hr: </a:t>
            </a:r>
            <a:r>
              <a:rPr lang="en-US" sz="1200" b="1" dirty="0" err="1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Others+MRDC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1hr: URLLC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3 (11/9 – 11/13)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78088" y="1110338"/>
            <a:ext cx="22496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12:30pm – 3:30pm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69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AutoShape 71">
            <a:extLst>
              <a:ext uri="{FF2B5EF4-FFF2-40B4-BE49-F238E27FC236}">
                <a16:creationId xmlns:a16="http://schemas.microsoft.com/office/drawing/2014/main" id="{B66F18B9-F817-4404-BBD2-AE4F5510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8131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" name="AutoShape 71">
            <a:extLst>
              <a:ext uri="{FF2B5EF4-FFF2-40B4-BE49-F238E27FC236}">
                <a16:creationId xmlns:a16="http://schemas.microsoft.com/office/drawing/2014/main" id="{854DBC7E-7D53-4F9C-8117-62A93E6B9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790" y="29794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" name="AutoShape 71">
            <a:extLst>
              <a:ext uri="{FF2B5EF4-FFF2-40B4-BE49-F238E27FC236}">
                <a16:creationId xmlns:a16="http://schemas.microsoft.com/office/drawing/2014/main" id="{4682CFA9-5434-484F-8148-78FB8040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256" y="4696275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C7AC82-9656-468D-A453-C1F7EDE4BC93}"/>
              </a:ext>
            </a:extLst>
          </p:cNvPr>
          <p:cNvSpPr txBox="1"/>
          <p:nvPr/>
        </p:nvSpPr>
        <p:spPr>
          <a:xfrm>
            <a:off x="17357" y="810879"/>
            <a:ext cx="1969559" cy="9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Note the switch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in between!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3441FE-6882-4B45-9A91-9ED92FE97B7E}"/>
              </a:ext>
            </a:extLst>
          </p:cNvPr>
          <p:cNvSpPr txBox="1"/>
          <p:nvPr/>
        </p:nvSpPr>
        <p:spPr>
          <a:xfrm>
            <a:off x="5707230" y="106421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B8E5DB-FC6B-4A79-A900-428B97A0710E}"/>
              </a:ext>
            </a:extLst>
          </p:cNvPr>
          <p:cNvSpPr txBox="1"/>
          <p:nvPr/>
        </p:nvSpPr>
        <p:spPr>
          <a:xfrm>
            <a:off x="7760877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3368-61F0-4764-88C9-1C48D040D148}"/>
              </a:ext>
            </a:extLst>
          </p:cNvPr>
          <p:cNvSpPr txBox="1"/>
          <p:nvPr/>
        </p:nvSpPr>
        <p:spPr>
          <a:xfrm>
            <a:off x="9921608" y="1073647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2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149368</TotalTime>
  <Words>537</Words>
  <Application>Microsoft Office PowerPoint</Application>
  <PresentationFormat>Custom</PresentationFormat>
  <Paragraphs>166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MS PGothic</vt:lpstr>
      <vt:lpstr>Yu Gothic</vt:lpstr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2098</cp:revision>
  <cp:lastPrinted>2013-04-02T21:48:58Z</cp:lastPrinted>
  <dcterms:created xsi:type="dcterms:W3CDTF">2013-03-06T00:13:51Z</dcterms:created>
  <dcterms:modified xsi:type="dcterms:W3CDTF">2020-11-03T23:58:13Z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