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  <p:cmAuthor id="2" name="Sebastian Faxér" initials="SF" lastIdx="1" clrIdx="1">
    <p:extLst>
      <p:ext uri="{19B8F6BF-5375-455C-9EA6-DF929625EA0E}">
        <p15:presenceInfo xmlns:p15="http://schemas.microsoft.com/office/powerpoint/2012/main" userId="S-1-5-21-1538607324-3213881460-940295383-4244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280" autoAdjust="0"/>
  </p:normalViewPr>
  <p:slideViewPr>
    <p:cSldViewPr>
      <p:cViewPr varScale="1">
        <p:scale>
          <a:sx n="64" d="100"/>
          <a:sy n="64" d="100"/>
        </p:scale>
        <p:origin x="186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PUSCH Power Scaling in UL Power Control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Ericsson, Samsung, DOCOMO</a:t>
            </a:r>
            <a:r>
              <a:rPr lang="en-US" sz="2800">
                <a:solidFill>
                  <a:schemeClr val="tx1"/>
                </a:solidFill>
              </a:rPr>
              <a:t>, CATT</a:t>
            </a:r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841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nn-NO" altLang="zh-CN" sz="2000" dirty="0"/>
              <a:t>3GPP TSG RAN WG1 #91</a:t>
            </a:r>
          </a:p>
          <a:p>
            <a:r>
              <a:rPr kumimoji="1" lang="en-US" altLang="zh-CN" sz="2000" dirty="0"/>
              <a:t>Busan, Korea, May 21st – 25th, 2018</a:t>
            </a:r>
          </a:p>
          <a:p>
            <a:r>
              <a:rPr kumimoji="1" lang="en-US" altLang="zh-CN" sz="2000" dirty="0"/>
              <a:t>Agenda item – 7.1.6.3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7219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R1-18nnnnn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7638"/>
                <a:ext cx="8229600" cy="4708525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US" dirty="0"/>
                  <a:t>Section 7.1 of 38.213 describes PUSCH power scaling as:</a:t>
                </a:r>
              </a:p>
              <a:p>
                <a:pPr lvl="1"/>
                <a:r>
                  <a:rPr lang="en-US" dirty="0"/>
                  <a:t>“For PUSCH, a UE first scales a linear 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</m:acc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𝑃𝑈𝑆𝐶𝐻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</m:d>
                  </m:oMath>
                </a14:m>
                <a:r>
                  <a:rPr lang="en-US" dirty="0"/>
                  <a:t>   of the transmit power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𝑃𝑈𝑆𝐶𝐻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on UL BWP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, as described in Subclause 12, of carrier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of serving cell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, with parameters as defined in Subclause 7.1.1, by the ratio of the number of antenna ports with a non-zero PUSCH transmission to the number of configured antenna ports for the transmission scheme. The resulting scaled power is then split equally across the antenna ports on which the non-zero PUSCH is transmitted. The UL BWP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 is the active UL BWP.”</a:t>
                </a:r>
              </a:p>
              <a:p>
                <a:r>
                  <a:rPr lang="en-US" dirty="0"/>
                  <a:t>For non-codebook and non- or partial-coherence codebook based transmission schemes, this means:</a:t>
                </a:r>
              </a:p>
              <a:p>
                <a:pPr lvl="1"/>
                <a:r>
                  <a:rPr lang="en-US" dirty="0"/>
                  <a:t>UE transmits at most ½ or ¼ of its full Tx power for 2 or 4 ports</a:t>
                </a:r>
              </a:p>
              <a:p>
                <a:pPr lvl="1"/>
                <a:r>
                  <a:rPr lang="en-US" dirty="0"/>
                  <a:t>Tx power is not divided equally among layers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7638"/>
                <a:ext cx="8229600" cy="4708525"/>
              </a:xfrm>
              <a:blipFill>
                <a:blip r:embed="rId2"/>
                <a:stretch>
                  <a:fillRect l="-1037" t="-2461" r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4079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ADAE7-105A-4407-82E3-FCB53524F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11B2588-DD34-46CC-B574-4E36C816AD1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/>
                  <a:t>Correct UL power control for PUSCH such that UEs configured for </a:t>
                </a:r>
              </a:p>
              <a:p>
                <a:pPr lvl="1"/>
                <a:r>
                  <a:rPr lang="en-US" dirty="0"/>
                  <a:t>non-codebook based transmission, </a:t>
                </a:r>
              </a:p>
              <a:p>
                <a:pPr lvl="1"/>
                <a:r>
                  <a:rPr lang="en-US" dirty="0"/>
                  <a:t>codebook based transmission with </a:t>
                </a:r>
                <a:r>
                  <a:rPr lang="en-US" i="1" dirty="0" err="1"/>
                  <a:t>codebookSubset</a:t>
                </a:r>
                <a:r>
                  <a:rPr lang="en-US" i="1" dirty="0"/>
                  <a:t> = ‘</a:t>
                </a:r>
                <a:r>
                  <a:rPr lang="en-US" dirty="0"/>
                  <a:t>Non-Coherent</a:t>
                </a:r>
                <a:r>
                  <a:rPr lang="en-US" i="1" dirty="0"/>
                  <a:t>’</a:t>
                </a:r>
                <a:r>
                  <a:rPr lang="en-US" dirty="0"/>
                  <a:t> or ‘</a:t>
                </a:r>
                <a:r>
                  <a:rPr lang="en-US" dirty="0" err="1"/>
                  <a:t>partialAndNonCoherent</a:t>
                </a:r>
                <a:r>
                  <a:rPr lang="en-US" dirty="0"/>
                  <a:t>’</a:t>
                </a:r>
              </a:p>
              <a:p>
                <a:r>
                  <a:rPr lang="en-US" dirty="0"/>
                  <a:t>is able to transmit with a total power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𝑃𝑈𝑆𝐶𝐻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</m:d>
                  </m:oMath>
                </a14:m>
                <a:r>
                  <a:rPr lang="en-US" dirty="0"/>
                  <a:t> independent of rank, allowing the UE to transmit at its maximum rated power.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11B2588-DD34-46CC-B574-4E36C816AD1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617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3532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5105</TotalTime>
  <Words>244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Gulim</vt:lpstr>
      <vt:lpstr>ＭＳ Ｐゴシック</vt:lpstr>
      <vt:lpstr>宋体</vt:lpstr>
      <vt:lpstr>Arial</vt:lpstr>
      <vt:lpstr>Calibri</vt:lpstr>
      <vt:lpstr>Cambria Math</vt:lpstr>
      <vt:lpstr>Office Theme</vt:lpstr>
      <vt:lpstr>Way Forward on PUSCH Power Scaling in UL Power Control</vt:lpstr>
      <vt:lpstr>Background</vt:lpstr>
      <vt:lpstr>Proposal</vt:lpstr>
    </vt:vector>
  </TitlesOfParts>
  <Manager>mark.h.harrison@ericsson.com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Mark Harrison</dc:creator>
  <cp:lastModifiedBy>Mark Harrison</cp:lastModifiedBy>
  <cp:revision>401</cp:revision>
  <dcterms:created xsi:type="dcterms:W3CDTF">2016-09-09T20:37:00Z</dcterms:created>
  <dcterms:modified xsi:type="dcterms:W3CDTF">2018-05-23T07:40:02Z</dcterms:modified>
</cp:coreProperties>
</file>