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4"/>
  </p:notesMasterIdLst>
  <p:sldIdLst>
    <p:sldId id="256" r:id="rId2"/>
    <p:sldId id="33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70" autoAdjust="0"/>
    <p:restoredTop sz="81349" autoAdjust="0"/>
  </p:normalViewPr>
  <p:slideViewPr>
    <p:cSldViewPr>
      <p:cViewPr varScale="1">
        <p:scale>
          <a:sx n="72" d="100"/>
          <a:sy n="72" d="100"/>
        </p:scale>
        <p:origin x="90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 dirty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4B34CD1-F1A7-49E7-915D-C4C32A7E99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2359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0F46-1809-4975-AF05-B50753C795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13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EEED-D12D-451A-8AC9-ED9EBECB4F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11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872F-DDAD-49FE-8C5D-C244E48147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43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65-C803-41C7-B6E4-8475F34B0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64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E601-BD1B-4492-8CF4-AAA0026D2A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43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31D03-4284-47D1-94F2-5E0BFA20B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909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1F601-6A7E-4F45-9532-162AFE5F16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1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09A19-AE8A-4864-A464-E4592C9AB1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974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D844A-EEBE-4621-BC78-B5DF1AA470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86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52205-6CC7-467C-A1D2-547AA6CB83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3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B2148-0427-4529-BE49-001EEA4B29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505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E5474-8E99-43B1-8496-CD3197E845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49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78875" y="1699022"/>
            <a:ext cx="7942810" cy="1790700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the new NPRS sequence design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78875" y="3558778"/>
            <a:ext cx="7942810" cy="1241822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Ericsson, QUALCOMM, Huawei,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372514" y="381080"/>
            <a:ext cx="1981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R1-1807550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952" y="228684"/>
            <a:ext cx="44194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93</a:t>
            </a:r>
          </a:p>
          <a:p>
            <a:r>
              <a:rPr lang="en-US" altLang="ko-K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Busan, Korea, May 21st – 25th, 2018</a:t>
            </a:r>
          </a:p>
          <a:p>
            <a:r>
              <a:rPr lang="en-US" altLang="ko-K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</a:t>
            </a:r>
            <a:r>
              <a:rPr lang="en-US" altLang="ko-KR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item 6.1.6</a:t>
            </a:r>
            <a:endParaRPr lang="en-US" altLang="ko-K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F2C15-BEEB-47F7-9914-909789C35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A662B6A-3BCC-4FAA-A4D4-EC9D62C9AEB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The new NPRS sequence is generated by changing current NPRS mapping</a:t>
                </a:r>
                <a:r>
                  <a:rPr lang="en-GB" dirty="0"/>
                  <a:t> to resource elements</a:t>
                </a:r>
                <a:r>
                  <a:rPr lang="en-US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𝒍</m:t>
                        </m:r>
                      </m:sub>
                      <m:sup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𝒑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sup>
                    </m:sSubSup>
                    <m:r>
                      <a:rPr lang="en-US" b="1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𝒓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𝒍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b="1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e>
                          <m:sub>
                            <m:r>
                              <a:rPr lang="en-US" b="1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𝒔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b="1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b="1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sv-SE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GB" dirty="0"/>
                  <a:t> in TS 36.211 Section 10.2.6A.2 to</a:t>
                </a:r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No other changes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A662B6A-3BCC-4FAA-A4D4-EC9D62C9AEB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241" r="-9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68962299-AE73-4084-8B70-32F9F2866B48}"/>
                  </a:ext>
                </a:extLst>
              </p:cNvPr>
              <p:cNvSpPr/>
              <p:nvPr/>
            </p:nvSpPr>
            <p:spPr>
              <a:xfrm>
                <a:off x="2895684" y="3195570"/>
                <a:ext cx="6400632" cy="4668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𝒍</m:t>
                        </m:r>
                      </m:sub>
                      <m:sup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𝒑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sup>
                    </m:sSubSup>
                    <m:r>
                      <a:rPr lang="en-US" b="1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𝒓</m:t>
                        </m:r>
                      </m:e>
                      <m:sub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𝒍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b="1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e>
                          <m:sub>
                            <m:r>
                              <a:rPr lang="en-US" b="1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𝒔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1" i="1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𝒎</m:t>
                                </m:r>
                              </m:e>
                              <m:sup>
                                <m:r>
                                  <a:rPr lang="en-US" b="1" i="1">
                                    <a:latin typeface="Cambria Math" panose="02040503050406030204" pitchFamily="18" charset="0"/>
                                    <a:ea typeface="SimSun" panose="02010600030101010101" pitchFamily="2" charset="-122"/>
                                    <a:cs typeface="Times New Roman" panose="020206030504050203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b="1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b="1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b="1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×(</m:t>
                            </m:r>
                            <m:r>
                              <a:rPr lang="sv-SE" b="1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𝒏</m:t>
                            </m:r>
                            <m:r>
                              <a:rPr lang="sv-SE" b="1" i="1" baseline="-25000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𝒇</m:t>
                            </m:r>
                            <m:r>
                              <a:rPr lang="sv-SE" b="1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sv-SE" b="1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𝒎𝒐𝒅</m:t>
                            </m:r>
                            <m:r>
                              <a:rPr lang="sv-SE" b="1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sv-SE" b="1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𝟔𝟒</m:t>
                            </m:r>
                            <m:r>
                              <a:rPr lang="sv-SE" b="1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Times New Roman" panose="02020603050405020304" pitchFamily="18" charset="0"/>
                              </a:rPr>
                              <m:t>) </m:t>
                            </m:r>
                          </m:e>
                        </m:d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𝒎𝒐𝒅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𝟐𝟐𝟎</m:t>
                        </m:r>
                      </m:e>
                    </m:d>
                  </m:oMath>
                </a14:m>
                <a:r>
                  <a:rPr lang="en-US" i="1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68962299-AE73-4084-8B70-32F9F2866B4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84" y="3195570"/>
                <a:ext cx="6400632" cy="466859"/>
              </a:xfrm>
              <a:prstGeom prst="rect">
                <a:avLst/>
              </a:prstGeom>
              <a:blipFill>
                <a:blip r:embed="rId3"/>
                <a:stretch>
                  <a:fillRect b="-103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243B827A-B2B6-4832-B84E-3D474686A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ADC3B58-AA07-47B9-B4C2-07A043A0A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211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1491</TotalTime>
  <Words>70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2" baseType="lpstr">
      <vt:lpstr>等线</vt:lpstr>
      <vt:lpstr>맑은 고딕</vt:lpstr>
      <vt:lpstr>SimSun</vt:lpstr>
      <vt:lpstr>SimSun</vt:lpstr>
      <vt:lpstr>Arial</vt:lpstr>
      <vt:lpstr>Calibri</vt:lpstr>
      <vt:lpstr>Calibri Light</vt:lpstr>
      <vt:lpstr>Cambria Math</vt:lpstr>
      <vt:lpstr>Times New Roman</vt:lpstr>
      <vt:lpstr>Office Theme</vt:lpstr>
      <vt:lpstr>WF on the new NPRS sequence design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Yutao Sui</cp:lastModifiedBy>
  <cp:revision>1877</cp:revision>
  <dcterms:created xsi:type="dcterms:W3CDTF">2010-05-12T23:28:00Z</dcterms:created>
  <dcterms:modified xsi:type="dcterms:W3CDTF">2018-05-24T00:33:34Z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A1FE6BE5614D44DC740DB04AE534AC306873A04519D8E4B3F4378548F042AE68</vt:lpwstr>
  </property>
  <property fmtid="{D5CDD505-2E9C-101B-9397-08002B2CF9AE}" pid="2" name="sflag">
    <vt:lpwstr>1280969395</vt:lpwstr>
  </property>
  <property fmtid="{D5CDD505-2E9C-101B-9397-08002B2CF9AE}" pid="3" name="KSOProductBuildVer">
    <vt:lpwstr>2052-10.8.0.6308</vt:lpwstr>
  </property>
  <property fmtid="{D5CDD505-2E9C-101B-9397-08002B2CF9AE}" pid="4" name="NSCPROP_SA">
    <vt:lpwstr>C:\Users\samsung\AppData\Local\Microsoft\Windows\Temporary Internet Files\Content.Outlook\M0X402C2\R1-17xxxxx WF on explicit HARQ-ACK feedback for multiple UEs.pptx</vt:lpwstr>
  </property>
</Properties>
</file>