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7" r:id="rId4"/>
    <p:sldId id="266" r:id="rId5"/>
    <p:sldId id="264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213" autoAdjust="0"/>
  </p:normalViewPr>
  <p:slideViewPr>
    <p:cSldViewPr snapToGrid="0">
      <p:cViewPr varScale="1">
        <p:scale>
          <a:sx n="70" d="100"/>
          <a:sy n="70" d="100"/>
        </p:scale>
        <p:origin x="70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DDD1E-FB11-450D-955E-4F810D45D6F9}" type="datetimeFigureOut">
              <a:rPr lang="fr-FR" smtClean="0"/>
              <a:t>30/11/2017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95D1E-467C-4F8C-BCB3-E135F89318E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756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SRS Resour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ce Configurations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v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ivo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5423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RAN1#91, 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Reno, US, </a:t>
            </a:r>
            <a:r>
              <a:rPr lang="fr-FR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October 2017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7.2.1.3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249990" y="138205"/>
            <a:ext cx="1582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R1-1721575</a:t>
            </a:r>
            <a:endParaRPr lang="ja-JP" altLang="en-US" dirty="0">
              <a:latin typeface="Microsoft Sans Serif" panose="020B0604020202020204" pitchFamily="34" charset="0"/>
              <a:ea typeface="Arial Unicode MS" pitchFamily="50" charset="-128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Background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 smtClean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Agreement</a:t>
            </a:r>
            <a:endParaRPr lang="en-US" sz="24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0"/>
            <a:r>
              <a:rPr lang="en-US" sz="24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Support to use RRC signaling to explicitly select between codebook based transmission and non-codebook based transmission </a:t>
            </a:r>
          </a:p>
          <a:p>
            <a:pPr lvl="1"/>
            <a:r>
              <a:rPr lang="en-US" sz="20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FFS on definition of UE capability for non-codebook based transmission </a:t>
            </a:r>
          </a:p>
          <a:p>
            <a:pPr marL="0" indent="0">
              <a:buNone/>
            </a:pPr>
            <a:endParaRPr lang="en-GB" sz="2400" b="1" dirty="0" smtClean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indent="0">
              <a:buNone/>
            </a:pPr>
            <a:r>
              <a:rPr lang="en-GB" sz="2400" b="1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Agreement</a:t>
            </a:r>
            <a:r>
              <a:rPr lang="en-GB" sz="2400" b="1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:</a:t>
            </a:r>
            <a:endParaRPr lang="en-US" sz="24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0" fontAlgn="base" hangingPunct="0"/>
            <a:r>
              <a:rPr lang="en-GB" sz="24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For non-codebook based UL transmission, the UE can only be configured for one SRS resource set with the following details:</a:t>
            </a:r>
            <a:endParaRPr lang="en-US" sz="24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 fontAlgn="base" hangingPunct="0"/>
            <a:r>
              <a:rPr lang="en-GB" sz="20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The UE can be configured to simultaneously transmit up to X SRS resources</a:t>
            </a:r>
            <a:endParaRPr lang="en-US" sz="20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2" fontAlgn="base" hangingPunct="0"/>
            <a:r>
              <a:rPr lang="en-GB" sz="18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X is part of UE capability signalling</a:t>
            </a:r>
            <a:endParaRPr lang="en-US" sz="18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 fontAlgn="base" hangingPunct="0"/>
            <a:r>
              <a:rPr lang="en-GB" sz="20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The SRS resources transmitted simultaneously occupy the same </a:t>
            </a:r>
            <a:r>
              <a:rPr lang="en-GB" sz="2000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RBs</a:t>
            </a:r>
            <a:endParaRPr lang="en-US" sz="12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/>
            <a:endParaRPr lang="en-US" sz="1800" dirty="0"/>
          </a:p>
          <a:p>
            <a:pPr lvl="2"/>
            <a:endParaRPr lang="fr-FR" sz="1600" dirty="0"/>
          </a:p>
          <a:p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hangingPunct="0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Agreements</a:t>
            </a:r>
            <a:r>
              <a:rPr lang="en-GB" b="1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: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hangingPunct="0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When a UE is configured with multiple SRS resource sets, one of three </a:t>
            </a:r>
            <a:r>
              <a:rPr lang="en-GB" dirty="0" err="1">
                <a:latin typeface="Microsoft Sans Serif" panose="020B0604020202020204" pitchFamily="34" charset="0"/>
                <a:cs typeface="Microsoft Sans Serif" panose="020B0604020202020204" pitchFamily="34" charset="0"/>
              </a:rPr>
              <a:t>behaviors</a:t>
            </a:r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 below applies: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Alt 1: Only one resource in each of multiple SRS sets can be transmitted at a given time instant 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2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The SRS resources in different SRS resource sets (for a subset of the configured SRS resource sets) can be transmitted simultaneously 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Alt 2: All resources in one of a UE’s SRS resource sets can be transmitted simultaneously 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2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The SRS resources in different SRS resource sets may or may not be transmitted simultaneously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Alt 3: A subset of or all resources in one of a UE’s SRS resource sets can be transmitted simultaneously 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2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The SRS resources in different SRS resource sets (for a subset of the configured SRS resource sets) can be transmitted simultaneously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Select in RAN1#91 which of the three </a:t>
            </a:r>
            <a:r>
              <a:rPr lang="en-GB" dirty="0" err="1">
                <a:latin typeface="Microsoft Sans Serif" panose="020B0604020202020204" pitchFamily="34" charset="0"/>
                <a:cs typeface="Microsoft Sans Serif" panose="020B0604020202020204" pitchFamily="34" charset="0"/>
              </a:rPr>
              <a:t>behaviors</a:t>
            </a:r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 is supported and strive to minimize the impact on SRS configuration framework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FFS: whether or not specification in addition to UE capability is needed to support the selected </a:t>
            </a:r>
            <a:r>
              <a:rPr lang="en-GB" dirty="0" err="1">
                <a:latin typeface="Microsoft Sans Serif" panose="020B0604020202020204" pitchFamily="34" charset="0"/>
                <a:cs typeface="Microsoft Sans Serif" panose="020B0604020202020204" pitchFamily="34" charset="0"/>
              </a:rPr>
              <a:t>behavior</a:t>
            </a:r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960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Background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b="1" dirty="0" smtClean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 hangingPunct="0"/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Alt </a:t>
            </a:r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1: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2" hangingPunct="0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Support: </a:t>
            </a:r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Qualcomm, Nokia, </a:t>
            </a:r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Ericsson</a:t>
            </a:r>
            <a:r>
              <a:rPr lang="en-US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, </a:t>
            </a:r>
            <a:r>
              <a:rPr lang="en-GB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vivo </a:t>
            </a:r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(for beam management), OPPO (only for UL beam management), Intel (for beam management), 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 hangingPunct="0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Alt 2: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2" hangingPunct="0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Support: vivo (for CSI acquisition), Intel (for non-codebook based transmission)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 hangingPunct="0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Alt 3: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2" hangingPunct="0"/>
            <a:r>
              <a:rPr lang="en-GB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Support: ZTE, LG, CATT</a:t>
            </a:r>
            <a:endParaRPr lang="en-US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/>
            <a:endParaRPr lang="en-US" sz="1800" dirty="0"/>
          </a:p>
          <a:p>
            <a:pPr lvl="2"/>
            <a:endParaRPr lang="fr-FR" sz="1600" dirty="0"/>
          </a:p>
          <a:p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202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 err="1"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Proposal</a:t>
            </a:r>
            <a:r>
              <a:rPr lang="fr-FR" sz="4000" dirty="0" err="1"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s</a:t>
            </a:r>
            <a:endParaRPr lang="fr-FR" sz="4000" dirty="0"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For </a:t>
            </a:r>
            <a:r>
              <a:rPr lang="en-GB" sz="24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SRS </a:t>
            </a:r>
            <a:r>
              <a:rPr lang="en-GB" sz="2400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resources sets </a:t>
            </a:r>
            <a:r>
              <a:rPr lang="en-GB" sz="24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for UL beam management, only </a:t>
            </a:r>
            <a:r>
              <a:rPr lang="en-GB" sz="24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one resource in each of multiple SRS sets can be transmitted at a given time instant </a:t>
            </a:r>
            <a:endParaRPr lang="en-US" sz="24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lvl="1"/>
            <a:r>
              <a:rPr lang="en-GB" sz="20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The SRS resources in different SRS resource </a:t>
            </a:r>
            <a:r>
              <a:rPr lang="en-GB" sz="2000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sets </a:t>
            </a:r>
            <a:r>
              <a:rPr lang="en-GB" sz="20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can be transmitted simultaneously </a:t>
            </a:r>
            <a:endParaRPr lang="en-US" sz="200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r>
              <a:rPr lang="en-GB" sz="24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Support to use RRC signalling to </a:t>
            </a:r>
            <a:r>
              <a:rPr lang="en-GB" sz="2400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explicitly </a:t>
            </a:r>
            <a:r>
              <a:rPr lang="en-GB" sz="240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differentiate between SRS resources sets for beam management and SRS resource sets for CSI acquisition</a:t>
            </a:r>
            <a:r>
              <a:rPr lang="en-GB" sz="2400" dirty="0" smtClean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;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717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11353</TotalTime>
  <Words>289</Words>
  <Application>Microsoft Office PowerPoint</Application>
  <PresentationFormat>宽屏</PresentationFormat>
  <Paragraphs>41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 Unicode MS</vt:lpstr>
      <vt:lpstr>游ゴシック</vt:lpstr>
      <vt:lpstr>游ゴシック Light</vt:lpstr>
      <vt:lpstr>Arial</vt:lpstr>
      <vt:lpstr>Calibri</vt:lpstr>
      <vt:lpstr>Microsoft Sans Serif</vt:lpstr>
      <vt:lpstr>Office テーマ</vt:lpstr>
      <vt:lpstr>WF on SRS Resource Configurations</vt:lpstr>
      <vt:lpstr>Background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Peng SUN</cp:lastModifiedBy>
  <cp:revision>357</cp:revision>
  <dcterms:created xsi:type="dcterms:W3CDTF">2016-05-22T13:45:11Z</dcterms:created>
  <dcterms:modified xsi:type="dcterms:W3CDTF">2017-11-30T01:47:36Z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(3)xwjFvNaJZmHGeFTwyBLWQkKaOrAbA+Ix0noj5PVh0ySPgv5D4L8QTrLGv/MCm9e+nbnnVlsj
rECbWmt552BACs+PykPLmR6M1/oiKNQ7ikmi5GsN3Ryj3lZeVChhCmqrkfpEbpmBy09ewybj
8JB9tqGChteJzJJMwN0CshBco9nxdKxPs/U5efCslm+fyi2E3AzoQI8178eHTnCY5nu/V3oS
OobjswotE9oWQr/I2L</vt:lpwstr>
  </property>
  <property fmtid="{D5CDD505-2E9C-101B-9397-08002B2CF9AE}" pid="7" name="_2015_ms_pID_7253431">
    <vt:lpwstr>hWcujN2ilqh059Ef4A3aKun4I4K7n7MY40j+nh1QR1IVscmfDVUgaI
4PXdyR2pLU9fdgSW0/dHBjs23yc5pBhwn3J/jPbDw93A01XzERtun0oA/sLO/n+QDkXaZs9R
ocwzC0XHhed+9iJoARVOWPZOCGjGeKfYxHLKSvOy5AYP/iKx/WzUJqya5DHsuRTxSsdyv3Iu
EOV+KKU+K5DHY4f1vWK3BwXOMmvMMA7wDHgP</vt:lpwstr>
  </property>
  <property fmtid="{D5CDD505-2E9C-101B-9397-08002B2CF9AE}" pid="8" name="_NewReviewCycle">
    <vt:lpwstr/>
  </property>
  <property fmtid="{D5CDD505-2E9C-101B-9397-08002B2CF9AE}" pid="9" name="_2015_ms_pID_7253432">
    <vt:lpwstr>BA==</vt:lpwstr>
  </property>
</Properties>
</file>