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13"/>
  </p:notesMasterIdLst>
  <p:handoutMasterIdLst>
    <p:handoutMasterId r:id="rId14"/>
  </p:handoutMasterIdLst>
  <p:sldIdLst>
    <p:sldId id="398" r:id="rId4"/>
    <p:sldId id="399" r:id="rId5"/>
    <p:sldId id="400" r:id="rId6"/>
    <p:sldId id="401" r:id="rId7"/>
    <p:sldId id="402" r:id="rId8"/>
    <p:sldId id="403" r:id="rId9"/>
    <p:sldId id="404" r:id="rId10"/>
    <p:sldId id="405" r:id="rId11"/>
    <p:sldId id="406" r:id="rId12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nli" initials="y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100" d="100"/>
          <a:sy n="100" d="100"/>
        </p:scale>
        <p:origin x="1696" y="-3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commentAuthors" Target="commentAuthors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63303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11624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8528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05241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494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69894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CDCFF0-2787-431F-AEC3-29C73842BDB8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62312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21223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beam management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91 			          </a:t>
            </a:r>
            <a:r>
              <a:rPr lang="en-US" altLang="zh-CN" sz="2000" dirty="0" smtClean="0"/>
              <a:t>R1-1721493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Reno, USA, November 27th – December 1st,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.2.2.3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Sanechips</a:t>
            </a:r>
            <a:r>
              <a:rPr lang="en-US" altLang="zh-CN" sz="2400" dirty="0" smtClean="0"/>
              <a:t>, Intel, ASTRI, LGE, </a:t>
            </a:r>
            <a:r>
              <a:rPr lang="en-US" altLang="zh-CN" sz="2400" dirty="0" smtClean="0"/>
              <a:t>vivo </a:t>
            </a:r>
            <a:r>
              <a:rPr lang="en-US" altLang="it-IT" sz="2400" dirty="0" smtClean="0"/>
              <a:t>[Huawei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Hisilicon</a:t>
            </a:r>
            <a:r>
              <a:rPr lang="en-US" altLang="it-IT" sz="2400" dirty="0" smtClean="0"/>
              <a:t>, CATT, </a:t>
            </a:r>
            <a:r>
              <a:rPr lang="en-US" altLang="zh-CN" sz="2400" dirty="0" smtClean="0"/>
              <a:t>Qualcomm, </a:t>
            </a:r>
            <a:r>
              <a:rPr lang="en-US" altLang="zh-CN" sz="2400" dirty="0" smtClean="0"/>
              <a:t>Nokia, NSB, </a:t>
            </a:r>
            <a:r>
              <a:rPr lang="en-US" altLang="zh-CN" sz="2400" dirty="0" err="1" smtClean="0"/>
              <a:t>MediaTek</a:t>
            </a:r>
            <a:r>
              <a:rPr lang="en-US" altLang="zh-CN" sz="2400" dirty="0" smtClean="0"/>
              <a:t>, NTT DOCOMO</a:t>
            </a:r>
            <a:r>
              <a:rPr lang="en-US" altLang="it-IT" sz="2400" dirty="0" smtClean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66572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Proposal: Beam measurement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685925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Proposal 1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: NR supports the following configuration for beam management </a:t>
            </a:r>
            <a:r>
              <a:rPr lang="en-US" altLang="zh-CN" b="0" strike="sngStrike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for P1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where each resource set is formed from multiple CSI-RS resources.</a:t>
            </a:r>
            <a:endParaRPr lang="en-GB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Multiple resource sets,  all with repetition = “ON”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UE report its capability of UE beam switching latency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17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Proposal: Beam </a:t>
            </a:r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reporting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27025" y="1198563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Proposal 2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: In beam reporting, NR supports the following aspects:</a:t>
            </a:r>
            <a:endParaRPr lang="en-GB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UE can be configured with K DL RS </a:t>
            </a:r>
            <a:r>
              <a:rPr lang="en-US" altLang="zh-CN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resources </a:t>
            </a:r>
            <a:r>
              <a:rPr lang="en-US" altLang="zh-CN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(or sets) </a:t>
            </a:r>
            <a:r>
              <a:rPr lang="en-US" altLang="zh-CN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for beam reporting (including group and non-group based) where K={1,2,..,64}.  The </a:t>
            </a:r>
            <a:r>
              <a:rPr lang="en-US" altLang="zh-CN" b="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bitwidth</a:t>
            </a:r>
            <a:r>
              <a:rPr lang="en-US" altLang="zh-CN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of reported CRI depends on the number of configured resources (or sets). 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UE reports its capability of K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GB" altLang="zh-CN" b="0" dirty="0" smtClean="0">
                <a:latin typeface="Times New Roman" pitchFamily="18" charset="0"/>
                <a:cs typeface="Times New Roman" pitchFamily="18" charset="0"/>
              </a:rPr>
              <a:t>1-RSRP is reported per selected RS resource in report instance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L1-RSRP is determined per reported </a:t>
            </a:r>
            <a:r>
              <a:rPr lang="en-US" altLang="zh-CN" b="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beam</a:t>
            </a:r>
            <a:r>
              <a:rPr lang="en-US" altLang="zh-CN" b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for both non group based beam reporting and group based beam reporting.</a:t>
            </a:r>
          </a:p>
          <a:p>
            <a:pPr lvl="4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The same mechanism of differential RSRP as non-group based beam reporting is supported for group based reporting. </a:t>
            </a: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36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Proposal: Association of TCI state and reference RS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685925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Proposal 3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: For the indication of spatial QCL assumption between DL RS antenna port(s) and DMRS antenna port(s) of DL data channel,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GB" b="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GB" b="0" dirty="0">
                <a:latin typeface="Times New Roman" pitchFamily="18" charset="0"/>
                <a:cs typeface="Times New Roman" pitchFamily="18" charset="0"/>
              </a:rPr>
              <a:t>UE is RRC configured with a list of up to M candidate Transmission Configuration Indication (TCI) states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at least for the purposes of QCL indication</a:t>
            </a:r>
            <a:endParaRPr lang="en-GB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can be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larger than 2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, where N is the size of the DCI field for PDSCH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MAC-CE is used to activate 2</a:t>
            </a:r>
            <a:r>
              <a:rPr lang="en-US" altLang="zh-CN" b="0" baseline="30000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candidate TCI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states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(if M &gt; 2</a:t>
            </a:r>
            <a:r>
              <a:rPr lang="en-US" altLang="zh-CN" b="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) and map the activated candidate TCI states into TCI states described by N bit DCI field for PDSCH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If M is equal to 2</a:t>
            </a:r>
            <a:r>
              <a:rPr lang="en-US" altLang="zh-CN" b="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the candidate TCI states are mapped into TCI states in order by default.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value of N is at most 2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bits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TCI table in DCI can be configured per CORESET</a:t>
            </a:r>
            <a:endParaRPr lang="en-US" altLang="zh-CN" b="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UE reports its capability of M and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0" baseline="30000" dirty="0">
                <a:latin typeface="Times New Roman" pitchFamily="18" charset="0"/>
                <a:cs typeface="Times New Roman" pitchFamily="18" charset="0"/>
              </a:rPr>
              <a:t>N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859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Proposal: PDSCH beam indication when scheduling offset &lt; threshold k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1685925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Proposal 4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x-none" altLang="x-none" b="0" dirty="0">
                <a:latin typeface="Times New Roman" pitchFamily="18" charset="0"/>
                <a:cs typeface="Times New Roman" pitchFamily="18" charset="0"/>
              </a:rPr>
              <a:t>In slot n,  when the scheduling offset &lt; threshold K and Is-TCI-Present = ‘True’, PDSCH uses the following rule-based approach for determining  its spatial QCL </a:t>
            </a:r>
            <a:r>
              <a:rPr lang="x-none" altLang="x-none" b="0" dirty="0" smtClean="0">
                <a:latin typeface="Times New Roman" pitchFamily="18" charset="0"/>
                <a:cs typeface="Times New Roman" pitchFamily="18" charset="0"/>
              </a:rPr>
              <a:t>assumptions</a:t>
            </a:r>
            <a:endParaRPr lang="en-US" altLang="x-none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x-none" altLang="x-none" b="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x-none" altLang="x-none" b="0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x-none" altLang="x-none" b="0" dirty="0">
                <a:latin typeface="Times New Roman" pitchFamily="18" charset="0"/>
                <a:cs typeface="Times New Roman" pitchFamily="18" charset="0"/>
              </a:rPr>
              <a:t> the most recent DCI is received within X, X&lt;Xmax slots before the DCI for the scheduled PDSCH, apply the QCL assumption on the scheduled  PDSCH based on the most recent DCI-based spatial QCL indication</a:t>
            </a:r>
            <a:r>
              <a:rPr lang="x-none" altLang="x-none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x-none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b="0" dirty="0">
                <a:latin typeface="Times New Roman" pitchFamily="18" charset="0"/>
                <a:cs typeface="Times New Roman" pitchFamily="18" charset="0"/>
              </a:rPr>
              <a:t>The  most recent DCI means the latest DCI that the UE reported its ACK/NACK before slot n-k where k depends on the HARQ timing.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b="0" dirty="0">
                <a:latin typeface="Times New Roman" pitchFamily="18" charset="0"/>
                <a:cs typeface="Times New Roman" pitchFamily="18" charset="0"/>
              </a:rPr>
              <a:t>Otherwise  when no DCI-based indication can be found within X slots before, apply the QCL assumption pre-configured by higher layer  if it is configured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x-none" altLang="x-none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FFS: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When L1-RSPP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of the pre-configured beam is below a threshold, the UE should include the beam quality of the pre-configured beam in beam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reporting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 this QCL assumption is not configured, the UE should assume the PDSCH is spatially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QCLed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with the scheduling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PDCCH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 UE should report its capability of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Xmax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854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Proposal: spatial QCL configuration for periodic, semi-persistent and aperiodic CSI-RS</a:t>
            </a:r>
            <a:endParaRPr lang="zh-CN" altLang="en-US" sz="32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4662" y="1408581"/>
            <a:ext cx="8402638" cy="1810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Background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: In RAN1#90-bis meeting, we have the following agreements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15612" y="4627669"/>
            <a:ext cx="8669338" cy="185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14300" lvl="1" algn="just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Proposal 5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:  If M candidate TCI states are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configured, </a:t>
            </a: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For periodic CSI-RS,  spatial QCL assumption is configured by RRC through association with one of the M candidate TCI states configured by RRC.</a:t>
            </a:r>
            <a:endParaRPr lang="en-US" altLang="zh-CN" sz="1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For semi-persistent CSI-RS, spatial QCL assumption is indicated by MAC-CE based SP CSI-RS activation signal through association with one of the </a:t>
            </a: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M candidate TCI states 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configured by RRC.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For aperiodic CSI-RS, spatial QCL assumption is </a:t>
            </a: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indicated 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by MAC-CE through association with one </a:t>
            </a: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of the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0" dirty="0">
                <a:latin typeface="Times New Roman" pitchFamily="18" charset="0"/>
                <a:cs typeface="Times New Roman" pitchFamily="18" charset="0"/>
              </a:rPr>
              <a:t>M candidate TCI states 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configured by RRC</a:t>
            </a:r>
            <a:r>
              <a:rPr lang="en-US" altLang="zh-CN" sz="1400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for each candidate CSI-RS in a CSI trigger state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.  The MAC-CE signaling is bundled with the MAC-CE signaling for A-CSI-RS resource activation.  </a:t>
            </a:r>
            <a:r>
              <a:rPr lang="en-US" altLang="zh-CN" sz="1400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DCI signaling is used to select the CSI trigger state for triggering aperiodic CSI-RS resource/CSI.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13" y="1724025"/>
            <a:ext cx="7729537" cy="282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816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Proposal: beam reporting and SRS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Proposal 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6: </a:t>
            </a:r>
            <a:r>
              <a:rPr lang="en-US" altLang="zh-CN" dirty="0" smtClean="0">
                <a:latin typeface="Times New Roman" charset="0"/>
                <a:ea typeface="Times New Roman" charset="0"/>
                <a:cs typeface="Times New Roman" charset="0"/>
              </a:rPr>
              <a:t>when collision between PUCCH for beam reporting and SRS happens, support to reuse the same rule for PUCCH based CSI and SRS case as follows</a:t>
            </a:r>
            <a:endParaRPr lang="zh-CN" alt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035171" y="1915062"/>
          <a:ext cx="7073659" cy="282946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334915"/>
                <a:gridCol w="1382302"/>
                <a:gridCol w="1678221"/>
                <a:gridCol w="1678221"/>
              </a:tblGrid>
              <a:tr h="5248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 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Aperiodic SRS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Semi-persistent SRS</a:t>
                      </a:r>
                      <a:endParaRPr lang="zh-CN" sz="160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periodic SRS</a:t>
                      </a:r>
                      <a:endParaRPr lang="zh-CN" sz="160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/>
                </a:tc>
              </a:tr>
              <a:tr h="7586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 with aperiodic beam report only</a:t>
                      </a:r>
                      <a:endParaRPr lang="zh-CN" sz="160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Not defined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</a:t>
                      </a:r>
                      <a:endParaRPr lang="zh-CN" sz="160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</a:tr>
              <a:tr h="78729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 with semi persistent beam report only</a:t>
                      </a:r>
                      <a:endParaRPr lang="zh-CN" sz="160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SRS</a:t>
                      </a:r>
                      <a:endParaRPr lang="zh-CN" sz="160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</a:tr>
              <a:tr h="7586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 with periodic </a:t>
                      </a:r>
                      <a:r>
                        <a:rPr lang="en-GB" sz="1600" dirty="0" smtClean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beam </a:t>
                      </a: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report only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600" dirty="0" smtClean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SRS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</a:t>
                      </a:r>
                      <a:endParaRPr lang="zh-CN" sz="160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Times" charset="0"/>
                          <a:ea typeface="Times" charset="0"/>
                          <a:cs typeface="Times" charset="0"/>
                        </a:rPr>
                        <a:t>PUCCH</a:t>
                      </a:r>
                      <a:endParaRPr lang="zh-CN" sz="1600" dirty="0">
                        <a:effectLst/>
                        <a:latin typeface="Times" charset="0"/>
                        <a:ea typeface="Times" charset="0"/>
                        <a:cs typeface="Times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77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Annex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66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beam indication have been reached:</a:t>
            </a:r>
          </a:p>
          <a:p>
            <a:pPr lvl="1" indent="-342900" algn="just" eaLnBrk="1" hangingPunct="1">
              <a:defRPr/>
            </a:pPr>
            <a:endParaRPr lang="en-US" altLang="zh-CN" sz="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defRPr/>
            </a:pPr>
            <a:r>
              <a:rPr lang="en-US" altLang="zh-CN" sz="1400" b="0" i="1" u="sng" dirty="0" smtClean="0">
                <a:latin typeface="Times New Roman" pitchFamily="18" charset="0"/>
                <a:cs typeface="Times New Roman" pitchFamily="18" charset="0"/>
              </a:rPr>
              <a:t>Agreement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A UE is RRC configured with a list of up to M candidate Transmission Configuration Indication (TCI) states at least for the purposes of QCL indication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Whether M equal to or larger than 2</a:t>
            </a:r>
            <a:r>
              <a:rPr lang="en-US" altLang="zh-CN" sz="1400" b="0" i="1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is for further study, where N is the size of the DCI field for PDSCH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FFS: Mapping between the candidate states to the states described by N bit DCI field for PDSCH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Each TCI state can be configured with one RS Set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Each ID (FFS: details of ID) of DL RS at least for the purpose of spatial QCL in an RS Set can refer to one of the following DL RS types: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SSB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Periodic CSI-RS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Aperiodic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CSI-RS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Semi-persistent CSI-RS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For QCL indication for PDSCH: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When TCI states are used for QCL indication, the UE receives an N-bit TCI field in DCI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The UE assumes that the PDSCH DMRS is QCL with the DL RS(s) in the RS Set corresponding to the </a:t>
            </a:r>
            <a:r>
              <a:rPr lang="en-GB" altLang="zh-CN" sz="1400" b="0" i="1" dirty="0" err="1" smtClean="0">
                <a:latin typeface="Times New Roman" pitchFamily="18" charset="0"/>
                <a:cs typeface="Times New Roman" pitchFamily="18" charset="0"/>
              </a:rPr>
              <a:t>signaled</a:t>
            </a: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 TCI state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FFS: whether or not a QCL type is configured, configuration details are for further study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Whether or not the TCI field is always present in a given DL-related DCI is FFS</a:t>
            </a:r>
            <a:endParaRPr lang="en-US" altLang="zh-CN" sz="14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1400" b="0" i="1" dirty="0" smtClean="0">
                <a:latin typeface="Times New Roman" pitchFamily="18" charset="0"/>
                <a:cs typeface="Times New Roman" pitchFamily="18" charset="0"/>
              </a:rPr>
              <a:t>FFS: Whether or not the TCI field is in the same DCI as that containing the PDSCH scheduling assignment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zh-CN" altLang="zh-CN" sz="1400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636576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28721</TotalTime>
  <Words>855</Words>
  <Application>Microsoft Macintosh PowerPoint</Application>
  <PresentationFormat>On-screen Show (4:3)</PresentationFormat>
  <Paragraphs>89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Calibri</vt:lpstr>
      <vt:lpstr>Times</vt:lpstr>
      <vt:lpstr>Times New Roman</vt:lpstr>
      <vt:lpstr>宋体</vt:lpstr>
      <vt:lpstr>Arial</vt:lpstr>
      <vt:lpstr>FinalPowerpoint</vt:lpstr>
      <vt:lpstr>Custom Design</vt:lpstr>
      <vt:lpstr>1_Custom Design</vt:lpstr>
      <vt:lpstr>WF on beam management</vt:lpstr>
      <vt:lpstr>Proposal: Beam measurement</vt:lpstr>
      <vt:lpstr>Proposal: Beam reporting</vt:lpstr>
      <vt:lpstr>Proposal: Association of TCI state and reference RS</vt:lpstr>
      <vt:lpstr>Proposal: PDSCH beam indication when scheduling offset &lt; threshold k</vt:lpstr>
      <vt:lpstr>Proposal: spatial QCL configuration for periodic, semi-persistent and aperiodic CSI-RS</vt:lpstr>
      <vt:lpstr>Proposal: beam reporting and SRS</vt:lpstr>
      <vt:lpstr>Annex</vt:lpstr>
      <vt:lpstr>Background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ynli</cp:lastModifiedBy>
  <cp:revision>2445</cp:revision>
  <dcterms:created xsi:type="dcterms:W3CDTF">2007-12-19T20:51:45Z</dcterms:created>
  <dcterms:modified xsi:type="dcterms:W3CDTF">2017-11-28T23:27:56Z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TitusGUID">
    <vt:lpwstr>53126a33-c07e-40b1-bdc7-217d320b2eb5</vt:lpwstr>
  </property>
  <property fmtid="{D5CDD505-2E9C-101B-9397-08002B2CF9AE}" pid="5" name="CTP_TimeStamp">
    <vt:lpwstr>2017-11-25 12:35:46Z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CTP_PUBLIC</vt:lpwstr>
  </property>
</Properties>
</file>