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  <p:sldMasterId id="2147483661" r:id="rId2"/>
    <p:sldMasterId id="2147483673" r:id="rId3"/>
  </p:sldMasterIdLst>
  <p:notesMasterIdLst>
    <p:notesMasterId r:id="rId6"/>
  </p:notesMasterIdLst>
  <p:handoutMasterIdLst>
    <p:handoutMasterId r:id="rId7"/>
  </p:handoutMasterIdLst>
  <p:sldIdLst>
    <p:sldId id="374" r:id="rId4"/>
    <p:sldId id="400" r:id="rId5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27102A9-8310-4765-A935-A1911B00CA55}" styleName="浅色样式 1 - 强调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793D81CF-94F2-401A-BA57-92F5A7B2D0C5}" styleName="中度样式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96" autoAdjust="0"/>
    <p:restoredTop sz="50093" autoAdjust="0"/>
  </p:normalViewPr>
  <p:slideViewPr>
    <p:cSldViewPr snapToGrid="0">
      <p:cViewPr>
        <p:scale>
          <a:sx n="75" d="100"/>
          <a:sy n="75" d="100"/>
        </p:scale>
        <p:origin x="-1452" y="-72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2.xml"/><Relationship Id="rId10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b" anchorCtr="0" compatLnSpc="1"/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b" anchorCtr="0" compatLnSpc="1"/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7073419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b" anchorCtr="0" compatLnSpc="1"/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b" anchorCtr="0" compatLnSpc="1"/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7315003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19399415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2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942000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</a:rPr>
              <a:t>WF on </a:t>
            </a:r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</a:rPr>
              <a:t>PTRS port indication</a:t>
            </a:r>
            <a:endParaRPr lang="en-US" altLang="zh-CN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825248" cy="22590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2000" dirty="0" smtClean="0"/>
              <a:t>3GPP TSG RAN WG1 Meeting #91 			          R1-1721484</a:t>
            </a:r>
            <a:endParaRPr lang="en-US" altLang="zh-CN" sz="20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ct val="20000"/>
              </a:spcBef>
              <a:defRPr/>
            </a:pPr>
            <a:r>
              <a:rPr lang="en-US" altLang="zh-CN" sz="2000" dirty="0" smtClean="0"/>
              <a:t>Reno, USA, November 27th – December 1st, 2017 </a:t>
            </a:r>
          </a:p>
          <a:p>
            <a:pPr>
              <a:spcBef>
                <a:spcPct val="20000"/>
              </a:spcBef>
              <a:defRPr/>
            </a:pPr>
            <a:endParaRPr lang="en-US" altLang="zh-CN" sz="2000" dirty="0" smtClean="0"/>
          </a:p>
          <a:p>
            <a:r>
              <a:rPr lang="x-none" altLang="zh-CN" sz="2000" dirty="0" smtClean="0"/>
              <a:t>Agenda Item:	</a:t>
            </a:r>
            <a:r>
              <a:rPr lang="en-US" altLang="zh-CN" sz="2000" dirty="0" smtClean="0"/>
              <a:t>7</a:t>
            </a:r>
            <a:r>
              <a:rPr lang="x-none" altLang="zh-CN" sz="2000" dirty="0" smtClean="0"/>
              <a:t>.2.</a:t>
            </a:r>
            <a:r>
              <a:rPr lang="en-US" altLang="zh-CN" sz="2000" dirty="0" smtClean="0"/>
              <a:t>3</a:t>
            </a:r>
            <a:r>
              <a:rPr lang="x-none" altLang="zh-CN" sz="2000" dirty="0" smtClean="0"/>
              <a:t>.</a:t>
            </a:r>
            <a:r>
              <a:rPr lang="en-US" altLang="zh-CN" sz="2000" dirty="0" smtClean="0"/>
              <a:t>4</a:t>
            </a:r>
            <a:endParaRPr lang="en-GB" altLang="zh-CN" sz="2400" dirty="0" smtClean="0"/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014977"/>
            <a:ext cx="686376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lang="en-GB" altLang="it-IT" sz="2400" b="0" dirty="0" smtClean="0"/>
              <a:t>ZTE</a:t>
            </a:r>
            <a:r>
              <a:rPr lang="en-US" altLang="it-IT" sz="2400" b="0" dirty="0" smtClean="0"/>
              <a:t>, </a:t>
            </a:r>
            <a:r>
              <a:rPr lang="en-US" altLang="zh-CN" sz="2400" b="0" dirty="0" err="1" smtClean="0"/>
              <a:t>Sanechips</a:t>
            </a:r>
            <a:r>
              <a:rPr lang="en-US" altLang="zh-CN" sz="2400" b="0" dirty="0" smtClean="0"/>
              <a:t>, Samsung, NEC, vivo, Intel, </a:t>
            </a:r>
            <a:r>
              <a:rPr lang="en-US" altLang="zh-CN" sz="2400" b="0" dirty="0" err="1" smtClean="0"/>
              <a:t>Huawei</a:t>
            </a:r>
            <a:r>
              <a:rPr lang="en-US" altLang="zh-CN" sz="2400" b="0" dirty="0" smtClean="0"/>
              <a:t>, </a:t>
            </a:r>
            <a:r>
              <a:rPr lang="en-US" altLang="zh-CN" sz="2400" b="0" dirty="0" err="1" smtClean="0"/>
              <a:t>HiSilicon</a:t>
            </a:r>
            <a:r>
              <a:rPr lang="en-US" altLang="zh-CN" sz="2400" b="0" dirty="0" smtClean="0"/>
              <a:t>, ASTRI, </a:t>
            </a:r>
            <a:r>
              <a:rPr lang="en-US" altLang="zh-CN" sz="2400" b="0" dirty="0" err="1" smtClean="0"/>
              <a:t>Spreadtrum</a:t>
            </a:r>
            <a:r>
              <a:rPr lang="en-US" altLang="zh-CN" sz="2400" b="0" dirty="0" smtClean="0"/>
              <a:t>, </a:t>
            </a:r>
            <a:r>
              <a:rPr lang="en-US" altLang="zh-CN" sz="2400" b="0" dirty="0" smtClean="0"/>
              <a:t>LG Electronics, </a:t>
            </a:r>
            <a:r>
              <a:rPr lang="en-US" altLang="zh-CN" sz="2400" b="0" dirty="0" smtClean="0"/>
              <a:t>DOCOMO,</a:t>
            </a:r>
            <a:r>
              <a:rPr lang="en-GB" altLang="zh-CN" sz="2400" b="0" dirty="0" smtClean="0"/>
              <a:t> </a:t>
            </a:r>
            <a:r>
              <a:rPr lang="en-GB" altLang="zh-CN" sz="2400" b="0" dirty="0" err="1" smtClean="0"/>
              <a:t>InterDigital</a:t>
            </a:r>
            <a:r>
              <a:rPr lang="en-GB" altLang="zh-CN" sz="2400" b="0" dirty="0" smtClean="0"/>
              <a:t>, </a:t>
            </a:r>
            <a:r>
              <a:rPr lang="en-GB" altLang="zh-CN" sz="2400" b="0" dirty="0" smtClean="0"/>
              <a:t>Inc</a:t>
            </a:r>
            <a:r>
              <a:rPr lang="en-GB" altLang="zh-CN" sz="2400" dirty="0" smtClean="0"/>
              <a:t>.</a:t>
            </a:r>
            <a:endParaRPr lang="en-US" altLang="zh-CN" sz="2400" b="0" dirty="0" smtClean="0"/>
          </a:p>
          <a:p>
            <a:pPr algn="ctr"/>
            <a:endParaRPr lang="en-US" altLang="it-IT" sz="2400" b="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Proposal</a:t>
            </a:r>
            <a:endParaRPr lang="zh-CN" altLang="en-US" dirty="0"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1054100"/>
            <a:ext cx="8402638" cy="55353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285750" indent="-285750">
              <a:buFont typeface="Arial" charset="0"/>
              <a:buChar char="•"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If UE has reported capability of supporting full-coherent  UL transmission, UE expects the number of UL PTRS ports to be configured as one</a:t>
            </a:r>
          </a:p>
          <a:p>
            <a:pPr marL="285750" indent="-285750">
              <a:spcBef>
                <a:spcPts val="600"/>
              </a:spcBef>
              <a:buFont typeface="Arial" charset="0"/>
              <a:buChar char="•"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For non-codebook based UL transmission, in the higher-layer parameter </a:t>
            </a:r>
            <a:r>
              <a:rPr lang="en-US" altLang="zh-CN" b="0" i="1" dirty="0" smtClean="0">
                <a:latin typeface="Times New Roman" pitchFamily="18" charset="0"/>
                <a:cs typeface="Times New Roman" pitchFamily="18" charset="0"/>
              </a:rPr>
              <a:t>UL-PTRS-ports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, a UL PTRS port index is associated to each SRS resource/resource set, where the port index can be 0 or 1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Among the indicated SRIs, when the associated PTRS port index are the same, the corresponding UL DMRS ports share the indicated UL PTRS port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FFS: whether the UL PTRS port index is associated to each SRS resource or resource set</a:t>
            </a:r>
          </a:p>
          <a:p>
            <a:pPr marL="285750" indent="-285750">
              <a:spcBef>
                <a:spcPts val="600"/>
              </a:spcBef>
              <a:buFont typeface="Arial" charset="0"/>
              <a:buChar char="•"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For partial-coherent and non-coherent codebook based UL transmission, the higher -layer parameter </a:t>
            </a:r>
            <a:r>
              <a:rPr lang="en-US" altLang="zh-CN" b="0" i="1" dirty="0" smtClean="0">
                <a:latin typeface="Times New Roman" pitchFamily="18" charset="0"/>
                <a:cs typeface="Times New Roman" pitchFamily="18" charset="0"/>
              </a:rPr>
              <a:t>UL-PTRS-ports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 indicates the maximum number of PTRS ports. </a:t>
            </a:r>
          </a:p>
          <a:p>
            <a:pPr marL="742950" lvl="1" indent="-285750">
              <a:spcBef>
                <a:spcPts val="600"/>
              </a:spcBef>
              <a:buFont typeface="Arial" charset="0"/>
              <a:buChar char="•"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The actual number of UL PTRS port(s) to transmit is determined based on TPMI and/or TRI</a:t>
            </a:r>
            <a:endParaRPr lang="zh-CN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charset="0"/>
              <a:buChar char="•"/>
            </a:pPr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647691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633</TotalTime>
  <Words>185</Words>
  <Application>Microsoft Office PowerPoint</Application>
  <PresentationFormat>全屏显示(4:3)</PresentationFormat>
  <Paragraphs>15</Paragraphs>
  <Slides>2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2</vt:i4>
      </vt:variant>
    </vt:vector>
  </HeadingPairs>
  <TitlesOfParts>
    <vt:vector size="5" baseType="lpstr">
      <vt:lpstr>FinalPowerpoint</vt:lpstr>
      <vt:lpstr>Custom Design</vt:lpstr>
      <vt:lpstr>1_Custom Design</vt:lpstr>
      <vt:lpstr>WF on PTRS port indication</vt:lpstr>
      <vt:lpstr>Proposal</vt:lpstr>
    </vt:vector>
  </TitlesOfParts>
  <Company>Texas Instruments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lastModifiedBy>user</cp:lastModifiedBy>
  <cp:revision>2563</cp:revision>
  <dcterms:created xsi:type="dcterms:W3CDTF">2007-12-19T20:51:00Z</dcterms:created>
  <dcterms:modified xsi:type="dcterms:W3CDTF">2017-11-29T00:14:07Z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C:\Users\v.chandrasek\AppData\Local\Microsoft\Windows\INetCache\Content.Outlook\WIB6HT90\R1-171xxxx WF on DL beam indication_ZTE_v2.pptx</vt:lpwstr>
  </property>
  <property fmtid="{D5CDD505-2E9C-101B-9397-08002B2CF9AE}" pid="4" name="KSOProductBuildVer">
    <vt:lpwstr>2052-10.8.0.5918</vt:lpwstr>
  </property>
</Properties>
</file>