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2" r:id="rId2"/>
    <p:sldId id="3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362"/>
            <p14:sldId id="3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>
        <p:scale>
          <a:sx n="88" d="100"/>
          <a:sy n="88" d="100"/>
        </p:scale>
        <p:origin x="162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RRC Parameters for R1-1719059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436378" y="153054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R1-1719191</a:t>
            </a:r>
            <a:endParaRPr lang="ja-JP" altLang="en-US" sz="2400" dirty="0"/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346548" y="153054"/>
            <a:ext cx="40218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#90bis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Prague, Czech, 9 – 13 Oct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8342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RRC Parameters for R1-1719059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92500"/>
          </a:bodyPr>
          <a:lstStyle/>
          <a:p>
            <a:r>
              <a:rPr lang="en-US" sz="1400" i="1" dirty="0" err="1" smtClean="0"/>
              <a:t>actualNumReportedTxBeamsOneInstance</a:t>
            </a:r>
            <a:r>
              <a:rPr lang="en-US" sz="1400" dirty="0" smtClean="0"/>
              <a:t>: Actual </a:t>
            </a:r>
            <a:r>
              <a:rPr lang="en-US" sz="1400" dirty="0"/>
              <a:t>number of configured </a:t>
            </a:r>
            <a:r>
              <a:rPr lang="en-US" sz="1400" dirty="0" err="1"/>
              <a:t>Tx</a:t>
            </a:r>
            <a:r>
              <a:rPr lang="en-US" sz="1400" dirty="0"/>
              <a:t> beams to be reported in one </a:t>
            </a:r>
            <a:r>
              <a:rPr lang="en-US" sz="1400" dirty="0" smtClean="0"/>
              <a:t>instance</a:t>
            </a:r>
          </a:p>
          <a:p>
            <a:pPr lvl="1"/>
            <a:r>
              <a:rPr lang="en-US" sz="1400" dirty="0" smtClean="0"/>
              <a:t>Type: Range</a:t>
            </a:r>
          </a:p>
          <a:p>
            <a:pPr lvl="1"/>
            <a:r>
              <a:rPr lang="en-US" sz="1400" dirty="0" smtClean="0"/>
              <a:t>Value lies in the set {1,2,3,4}</a:t>
            </a:r>
          </a:p>
          <a:p>
            <a:r>
              <a:rPr lang="en-US" sz="1400" i="1" dirty="0" err="1" smtClean="0"/>
              <a:t>applySameBeamAcrossSrsResource</a:t>
            </a:r>
            <a:r>
              <a:rPr lang="en-US" sz="1400" dirty="0" smtClean="0"/>
              <a:t> : Whether or not UE applies same or different TX beams </a:t>
            </a:r>
            <a:r>
              <a:rPr lang="en-US" sz="1400" dirty="0"/>
              <a:t>across SRS resources in a SRS resource set, where the beams can be determined either (1) via a gNB-transparent way , or (2) via gNB </a:t>
            </a:r>
            <a:r>
              <a:rPr lang="en-US" sz="1400" dirty="0" smtClean="0"/>
              <a:t>indication</a:t>
            </a:r>
          </a:p>
          <a:p>
            <a:pPr lvl="1"/>
            <a:r>
              <a:rPr lang="en-US" sz="1400" dirty="0" smtClean="0"/>
              <a:t>Type: Boolean</a:t>
            </a:r>
          </a:p>
          <a:p>
            <a:r>
              <a:rPr lang="en-US" sz="1400" i="1" dirty="0" err="1" smtClean="0"/>
              <a:t>applySameTxPower</a:t>
            </a:r>
            <a:r>
              <a:rPr lang="en-US" sz="1400" dirty="0" smtClean="0"/>
              <a:t>: Whether or not UE applies same </a:t>
            </a:r>
            <a:r>
              <a:rPr lang="en-US" sz="1400" dirty="0" err="1"/>
              <a:t>Tx</a:t>
            </a:r>
            <a:r>
              <a:rPr lang="en-US" sz="1400" dirty="0"/>
              <a:t> power on SRS resources within a SRS resource set for UL beam management</a:t>
            </a:r>
            <a:r>
              <a:rPr lang="en-US" sz="1400" dirty="0" smtClean="0"/>
              <a:t>.</a:t>
            </a:r>
          </a:p>
          <a:p>
            <a:pPr lvl="1"/>
            <a:r>
              <a:rPr lang="en-US" sz="1400" dirty="0" smtClean="0"/>
              <a:t>Type: Boolean</a:t>
            </a:r>
          </a:p>
          <a:p>
            <a:r>
              <a:rPr lang="en-US" sz="1400" i="1" dirty="0" err="1" smtClean="0"/>
              <a:t>isTciPresent</a:t>
            </a:r>
            <a:r>
              <a:rPr lang="en-US" sz="1400" dirty="0" smtClean="0"/>
              <a:t>: whether, for </a:t>
            </a:r>
            <a:r>
              <a:rPr lang="en-US" sz="1400" dirty="0"/>
              <a:t>the case when at least spatial QCL is configured/indicated, </a:t>
            </a:r>
            <a:r>
              <a:rPr lang="en-US" sz="1400" dirty="0" smtClean="0"/>
              <a:t>if </a:t>
            </a:r>
            <a:r>
              <a:rPr lang="en-US" sz="1400" dirty="0"/>
              <a:t>TCI field is </a:t>
            </a:r>
            <a:r>
              <a:rPr lang="en-US" sz="1400" dirty="0" smtClean="0"/>
              <a:t>present or not present in DL-related DCI </a:t>
            </a:r>
          </a:p>
          <a:p>
            <a:pPr lvl="1"/>
            <a:r>
              <a:rPr lang="en-US" sz="1400" dirty="0" smtClean="0"/>
              <a:t>Type: Boolean</a:t>
            </a:r>
          </a:p>
          <a:p>
            <a:pPr lvl="1"/>
            <a:r>
              <a:rPr lang="en-US" sz="1400" dirty="0" smtClean="0"/>
              <a:t>FFS: details of the granularity of the configuration (e.g. per CORESET, per Search Space etc.) of whether TCI field is present or not present in DL-related DCI</a:t>
            </a:r>
          </a:p>
          <a:p>
            <a:r>
              <a:rPr lang="en-US" sz="1400" i="1" dirty="0" err="1" smtClean="0"/>
              <a:t>qclParams</a:t>
            </a:r>
            <a:r>
              <a:rPr lang="en-US" sz="1400" dirty="0" smtClean="0"/>
              <a:t>: </a:t>
            </a:r>
            <a:r>
              <a:rPr lang="en-GB" sz="1400" dirty="0" smtClean="0"/>
              <a:t>Higher-layer </a:t>
            </a:r>
            <a:r>
              <a:rPr lang="en-GB" sz="1400" dirty="0"/>
              <a:t>signalling of QCL parameters/indication for determining QCL parameters (details: FFS</a:t>
            </a:r>
            <a:r>
              <a:rPr lang="en-GB" sz="1400" dirty="0" smtClean="0"/>
              <a:t>) in case TCI is not present in DL-related DCI</a:t>
            </a:r>
          </a:p>
          <a:p>
            <a:pPr lvl="1"/>
            <a:r>
              <a:rPr lang="en-US" sz="1400" dirty="0"/>
              <a:t>Contents: </a:t>
            </a:r>
            <a:r>
              <a:rPr lang="en-US" sz="1400" dirty="0" smtClean="0"/>
              <a:t>FFS</a:t>
            </a:r>
            <a:endParaRPr lang="en-GB" sz="1400" dirty="0"/>
          </a:p>
          <a:p>
            <a:r>
              <a:rPr lang="en-US" sz="1400" i="1" dirty="0" err="1" smtClean="0"/>
              <a:t>spatialQclParams</a:t>
            </a:r>
            <a:r>
              <a:rPr lang="en-US" sz="1400" dirty="0" smtClean="0"/>
              <a:t>: Higher-layer signaled spatial QCL parameters applied if </a:t>
            </a:r>
            <a:r>
              <a:rPr lang="en-US" sz="1400" dirty="0"/>
              <a:t>the scheduling offset &lt; </a:t>
            </a:r>
            <a:r>
              <a:rPr lang="en-US" sz="1400" i="1" dirty="0" err="1" smtClean="0"/>
              <a:t>ThresholdK</a:t>
            </a:r>
            <a:endParaRPr lang="en-US" sz="1400" i="1" dirty="0" smtClean="0"/>
          </a:p>
          <a:p>
            <a:pPr lvl="1"/>
            <a:r>
              <a:rPr lang="en-US" sz="1400" dirty="0" smtClean="0"/>
              <a:t>Contents: FFS</a:t>
            </a:r>
          </a:p>
          <a:p>
            <a:r>
              <a:rPr lang="en-US" sz="1400" i="1" dirty="0" err="1" smtClean="0"/>
              <a:t>thresholdK</a:t>
            </a:r>
            <a:r>
              <a:rPr lang="en-US" sz="1400" dirty="0" smtClean="0"/>
              <a:t>: Minimum duration (whether in slots or symbols: FFS) required for UE to determine its spatial QCL parameters, if provided via DCI. </a:t>
            </a:r>
          </a:p>
          <a:p>
            <a:pPr lvl="1"/>
            <a:r>
              <a:rPr lang="en-US" sz="1400" dirty="0" smtClean="0"/>
              <a:t>Type: Integer</a:t>
            </a:r>
          </a:p>
          <a:p>
            <a:pPr marL="0" indent="0">
              <a:buNone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881735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16967</TotalTime>
  <Words>262</Words>
  <Application>Microsoft Office PowerPoint</Application>
  <PresentationFormat>On-screen Show (4:3)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RRC Parameters for R1-1719059</vt:lpstr>
      <vt:lpstr>RRC Parameters for R1-1719059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Vikram Chandrasekhar</cp:lastModifiedBy>
  <cp:revision>1052</cp:revision>
  <dcterms:created xsi:type="dcterms:W3CDTF">2014-09-26T23:14:47Z</dcterms:created>
  <dcterms:modified xsi:type="dcterms:W3CDTF">2017-10-13T10:01:43Z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  <property fmtid="{D5CDD505-2E9C-101B-9397-08002B2CF9AE}" pid="8" name="NSCPROP_SA">
    <vt:lpwstr>C:\Users\v.chandrasek\Documents\3GPP\ran1\TSGR1_90\draft_wf\R1-17xxxxx WF on beam_ind_pdsch-v3.pptx</vt:lpwstr>
  </property>
  <property fmtid="{5C58129F-E5B8-477A-9B38-B3E54BFA04C8}" pid="2">
    <vt:lpwstr>B4736284F7ABDF2F00EE30C250C93564584FE2FDAFE4470A4A64A91C59A02A10</vt:lpwstr>
  </property>
</Properties>
</file>