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00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WF </a:t>
            </a:r>
            <a:r>
              <a:rPr lang="en-US" altLang="en-US" dirty="0" smtClean="0"/>
              <a:t>on two-port DMRS design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Nokia, Nokia Shanghai Bell, Ericsson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#90bis					</a:t>
            </a:r>
            <a:r>
              <a:rPr lang="en-US" altLang="ko-KR" sz="1800" b="1" dirty="0" smtClean="0"/>
              <a:t>R1-1</a:t>
            </a:r>
            <a:r>
              <a:rPr lang="en-US" altLang="zh-CN" sz="1800" b="1" dirty="0" smtClean="0"/>
              <a:t>719140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October 9-13,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US" altLang="zh-CN" dirty="0" smtClean="0"/>
              <a:t>CDM-based two-port PSSCH DMRS structure is used</a:t>
            </a:r>
          </a:p>
          <a:p>
            <a:pPr lvl="1"/>
            <a:r>
              <a:rPr lang="en-US" altLang="zh-CN" dirty="0" smtClean="0"/>
              <a:t>One DMRS sequence is the Release 14 sequence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details of the other DMRS sequence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sequences are alternatively applied to the two antenna ports over the four DMRS symbols within a </a:t>
            </a:r>
            <a:r>
              <a:rPr lang="en-US" altLang="zh-CN" dirty="0" err="1" smtClean="0"/>
              <a:t>subframe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two-port DMRS design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2017-10-12T11:07:54Z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(3)FU3pm5r0KByAF+eIasgZgIugCY5R/0mBJ5ajCLx21s/abV+wv2WOCH+9fPm+C3D2OTvhPjqc
moQmtxv5nOB7/NzxpLg8f35CGVKFT/9Om5euFSemUL8lPXA+WGO2sLd0kzXdHuWBXjMBK//u
14kddiEYks8MDhoCPJtwi0sDepnLEugT4WsfZvlbMXZeJYpyWNcCQPeS/Se5rvGTlymLawBg
BLuRSrV0lLVpYyR8Z1</vt:lpwstr>
  </property>
  <property fmtid="{D5CDD505-2E9C-101B-9397-08002B2CF9AE}" pid="9" name="_2015_ms_pID_7253431">
    <vt:lpwstr>/+YR58+q90kQP3M0nqvffynI/ozZEPZWBsak3neJfjBOjgB4AZc62a
/Vr6mNHwribXE28EciHcj0pUCQ8dPqsJiDbr5h2YdHcS691MGbzFAD8LhUyW52oXgsTOvPt3
DQwwrTV8jsJhVHqQcY6/rFi80i8/bH0eqzHdipHWJB2TrrHogQC6/yRcfnsbztTFkKjLm04a
pd3pY55sUGOGTO4cu2++scA7tAzzRZhPB11c</vt:lpwstr>
  </property>
  <property fmtid="{D5CDD505-2E9C-101B-9397-08002B2CF9AE}" pid="10" name="_2015_ms_pID_7253432">
    <vt:lpwstr>tg==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1507797096</vt:lpwstr>
  </property>
</Properties>
</file>