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8001C-B418-4887-9414-7D2E9C02AB9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921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_11111111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 configurations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R1-1719101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90bis</a:t>
            </a:r>
          </a:p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CZ, 9th – 13th, October 2017</a:t>
            </a: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item </a:t>
            </a:r>
            <a:r>
              <a:rPr lang="en-US" sz="13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6.2.6.3.3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UL/DL configurations in the current LTE systems</a:t>
            </a:r>
            <a:endParaRPr lang="ko-KR" altLang="en-US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There could be potential issues that all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carriers cannot be dedicated to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systems due to following technical reasons:</a:t>
            </a:r>
          </a:p>
          <a:p>
            <a:pPr lvl="1"/>
            <a:r>
              <a:rPr lang="en-US" altLang="ko-KR" dirty="0" smtClean="0"/>
              <a:t>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can be dynamically reconfigured as DL </a:t>
            </a:r>
            <a:r>
              <a:rPr lang="en-US" altLang="ko-KR" dirty="0" err="1" smtClean="0"/>
              <a:t>subframe</a:t>
            </a:r>
            <a:r>
              <a:rPr lang="en-US" altLang="ko-KR" dirty="0"/>
              <a:t> </a:t>
            </a:r>
            <a:r>
              <a:rPr lang="en-US" altLang="ko-KR" dirty="0" smtClean="0"/>
              <a:t>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which supports </a:t>
            </a:r>
            <a:r>
              <a:rPr lang="en-US" altLang="ko-KR" dirty="0" err="1" smtClean="0"/>
              <a:t>eIMTA</a:t>
            </a:r>
            <a:r>
              <a:rPr lang="en-US" altLang="ko-KR" dirty="0" smtClean="0"/>
              <a:t>(Enhanced </a:t>
            </a:r>
            <a:r>
              <a:rPr lang="en-US" altLang="ko-KR" dirty="0"/>
              <a:t>Interference Management and Traffic </a:t>
            </a:r>
            <a:r>
              <a:rPr lang="en-US" altLang="ko-KR" dirty="0" smtClean="0"/>
              <a:t>Adaptation)</a:t>
            </a:r>
          </a:p>
          <a:p>
            <a:pPr lvl="1"/>
            <a:r>
              <a:rPr lang="en-US" altLang="ko-KR" dirty="0" smtClean="0"/>
              <a:t>ACK/NACK association between DL and UL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66175"/>
              </p:ext>
            </p:extLst>
          </p:nvPr>
        </p:nvGraphicFramePr>
        <p:xfrm>
          <a:off x="866662" y="1618277"/>
          <a:ext cx="10749477" cy="2436700"/>
        </p:xfrm>
        <a:graphic>
          <a:graphicData uri="http://schemas.openxmlformats.org/drawingml/2006/table">
            <a:tbl>
              <a:tblPr firstRow="1" firstCol="1" bandRow="1"/>
              <a:tblGrid>
                <a:gridCol w="1172993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1087394"/>
              </a:tblGrid>
              <a:tr h="366406"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#UL/D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.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altLang="ko-KR" sz="1600" kern="1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</a:t>
                      </a:r>
                      <a:r>
                        <a:rPr lang="en-US" altLang="ko-KR" sz="1600" kern="1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number</a:t>
                      </a: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 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subframes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15"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80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configurations in </a:t>
            </a:r>
            <a:r>
              <a:rPr lang="en-US" altLang="ko-KR" dirty="0" smtClean="0"/>
              <a:t>the </a:t>
            </a:r>
            <a:r>
              <a:rPr lang="en-US" altLang="ko-KR" dirty="0"/>
              <a:t>current LTE </a:t>
            </a:r>
            <a:r>
              <a:rPr lang="en-US" altLang="ko-KR" dirty="0" smtClean="0"/>
              <a:t>systems when normal CPs are used in DL and UL</a:t>
            </a:r>
          </a:p>
          <a:p>
            <a:pPr lvl="1"/>
            <a:r>
              <a:rPr lang="en-US" altLang="ko-KR" dirty="0" smtClean="0"/>
              <a:t>Here “X-Y (a, b)”,</a:t>
            </a:r>
          </a:p>
          <a:p>
            <a:pPr lvl="2"/>
            <a:r>
              <a:rPr lang="en-US" altLang="ko-KR" dirty="0" smtClean="0"/>
              <a:t>X is #special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configuration</a:t>
            </a:r>
          </a:p>
          <a:p>
            <a:pPr lvl="2"/>
            <a:r>
              <a:rPr lang="en-US" altLang="ko-KR" dirty="0" smtClean="0"/>
              <a:t>A, B, and C in </a:t>
            </a:r>
            <a:r>
              <a:rPr lang="en-US" altLang="ko-KR" dirty="0"/>
              <a:t>Y </a:t>
            </a:r>
            <a:r>
              <a:rPr lang="en-US" altLang="ko-KR" dirty="0" smtClean="0"/>
              <a:t>represent that the </a:t>
            </a:r>
            <a:r>
              <a:rPr lang="en-US" altLang="ko-KR" dirty="0"/>
              <a:t>number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of </a:t>
            </a:r>
            <a:r>
              <a:rPr lang="en-US" altLang="ko-KR" dirty="0"/>
              <a:t>additional SC-FDMA symbols in 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are 0, 2, and 4, respectively</a:t>
            </a:r>
          </a:p>
          <a:p>
            <a:pPr lvl="2"/>
            <a:r>
              <a:rPr lang="en-US" altLang="ko-KR" dirty="0" smtClean="0"/>
              <a:t>a is the number of downlink symbols</a:t>
            </a:r>
          </a:p>
          <a:p>
            <a:pPr lvl="2"/>
            <a:r>
              <a:rPr lang="en-US" altLang="ko-KR" dirty="0" smtClean="0"/>
              <a:t>b </a:t>
            </a:r>
            <a:r>
              <a:rPr lang="en-US" altLang="ko-KR" dirty="0"/>
              <a:t>is the number of </a:t>
            </a:r>
            <a:r>
              <a:rPr lang="en-US" altLang="ko-KR" dirty="0" smtClean="0"/>
              <a:t>uplink symbols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416445"/>
              </p:ext>
            </p:extLst>
          </p:nvPr>
        </p:nvGraphicFramePr>
        <p:xfrm>
          <a:off x="6276109" y="1512613"/>
          <a:ext cx="5469775" cy="5218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r:id="rId3" imgW="2638388" imgH="2514510" progId="Visio.Drawing.15">
                  <p:embed/>
                </p:oleObj>
              </mc:Choice>
              <mc:Fallback>
                <p:oleObj r:id="rId3" imgW="2638388" imgH="251451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109" y="1512613"/>
                        <a:ext cx="5469775" cy="52181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43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the 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</a:t>
            </a:r>
            <a:r>
              <a:rPr lang="en-US" altLang="ko-KR" dirty="0" smtClean="0"/>
              <a:t>is ‘0’, there are 3 </a:t>
            </a:r>
            <a:r>
              <a:rPr lang="en-US" altLang="ko-KR" dirty="0"/>
              <a:t>OFDM symbols in </a:t>
            </a:r>
            <a:r>
              <a:rPr lang="en-US" altLang="ko-KR" dirty="0" err="1"/>
              <a:t>DwPTS</a:t>
            </a:r>
            <a:r>
              <a:rPr lang="en-US" altLang="ko-KR" dirty="0"/>
              <a:t>, </a:t>
            </a:r>
            <a:r>
              <a:rPr lang="en-US" altLang="ko-KR" dirty="0" smtClean="0"/>
              <a:t>and the 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</a:t>
            </a:r>
            <a:r>
              <a:rPr lang="en-US" altLang="ko-KR" dirty="0"/>
              <a:t>OFDM symbol in </a:t>
            </a:r>
            <a:r>
              <a:rPr lang="en-US" altLang="ko-KR" dirty="0" err="1"/>
              <a:t>DwPTS</a:t>
            </a:r>
            <a:r>
              <a:rPr lang="en-US" altLang="ko-KR" dirty="0"/>
              <a:t> is only allowed to be used by PSS in the center 6 </a:t>
            </a:r>
            <a:r>
              <a:rPr lang="en-US" altLang="ko-KR" dirty="0" smtClean="0"/>
              <a:t>RBs</a:t>
            </a:r>
          </a:p>
          <a:p>
            <a:endParaRPr lang="en-US" altLang="ko-KR" dirty="0"/>
          </a:p>
          <a:p>
            <a:r>
              <a:rPr lang="en-US" altLang="ko-KR" dirty="0" err="1" smtClean="0"/>
              <a:t>downlinkBitmap</a:t>
            </a:r>
            <a:r>
              <a:rPr lang="en-US" altLang="ko-KR" dirty="0"/>
              <a:t> is used to specify the set of 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subframes</a:t>
            </a:r>
            <a:r>
              <a:rPr lang="en-US" altLang="ko-KR" dirty="0"/>
              <a:t> for downlink </a:t>
            </a:r>
            <a:r>
              <a:rPr lang="en-US" altLang="ko-KR" dirty="0" smtClean="0"/>
              <a:t>transmission</a:t>
            </a:r>
          </a:p>
          <a:p>
            <a:pPr lvl="1"/>
            <a:r>
              <a:rPr lang="en-US" altLang="ko-KR" dirty="0"/>
              <a:t>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over 10ms or 40ms for </a:t>
            </a:r>
            <a:r>
              <a:rPr lang="en-US" altLang="ko-KR" dirty="0" err="1"/>
              <a:t>inband</a:t>
            </a:r>
            <a:r>
              <a:rPr lang="en-US" altLang="ko-KR" dirty="0"/>
              <a:t> and 10ms for standalone/</a:t>
            </a:r>
            <a:r>
              <a:rPr lang="en-US" altLang="ko-KR" dirty="0" err="1"/>
              <a:t>guardband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296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Mechanism for indication of valid DL and/or UL and/or special </a:t>
            </a:r>
            <a:r>
              <a:rPr lang="en-US" altLang="ko-KR" dirty="0" err="1"/>
              <a:t>subframe</a:t>
            </a:r>
            <a:r>
              <a:rPr lang="en-US" altLang="ko-KR" dirty="0"/>
              <a:t> is FFS </a:t>
            </a:r>
            <a:endParaRPr lang="ko-KR" altLang="ko-KR"/>
          </a:p>
          <a:p>
            <a:pPr lvl="1"/>
            <a:r>
              <a:rPr lang="en-US" altLang="ko-KR" dirty="0"/>
              <a:t>For example, 10 or 40 bits of </a:t>
            </a:r>
            <a:r>
              <a:rPr lang="en-US" altLang="ko-KR" dirty="0" err="1"/>
              <a:t>downlinkBitmap</a:t>
            </a:r>
            <a:r>
              <a:rPr lang="en-US" altLang="ko-KR" dirty="0"/>
              <a:t> field </a:t>
            </a:r>
            <a:r>
              <a:rPr lang="en-US" altLang="ko-KR" dirty="0" smtClean="0"/>
              <a:t>might </a:t>
            </a:r>
            <a:r>
              <a:rPr lang="en-US" altLang="ko-KR" dirty="0"/>
              <a:t>be reused to indicate corresponding </a:t>
            </a:r>
            <a:r>
              <a:rPr lang="en-US" altLang="ko-KR" dirty="0" err="1"/>
              <a:t>subframes</a:t>
            </a:r>
            <a:r>
              <a:rPr lang="en-US" altLang="ko-KR" dirty="0"/>
              <a:t> are valid or not </a:t>
            </a:r>
            <a:endParaRPr lang="en-US" altLang="ko-KR" dirty="0" smtClean="0"/>
          </a:p>
          <a:p>
            <a:r>
              <a:rPr lang="en-US" altLang="ko-KR" dirty="0" smtClean="0"/>
              <a:t>Symbol(s</a:t>
            </a:r>
            <a:r>
              <a:rPr lang="en-US" altLang="ko-KR" dirty="0" smtClean="0"/>
              <a:t>) in </a:t>
            </a:r>
            <a:r>
              <a:rPr lang="en-US" altLang="ko-KR" dirty="0" err="1" smtClean="0"/>
              <a:t>DwPTS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> can be used at least for NRS/DMRS</a:t>
            </a:r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4001</TotalTime>
  <Words>341</Words>
  <Application>Microsoft Office PowerPoint</Application>
  <PresentationFormat>와이드스크린</PresentationFormat>
  <Paragraphs>132</Paragraphs>
  <Slides>5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Office Theme</vt:lpstr>
      <vt:lpstr>Visio.Drawing.15</vt:lpstr>
      <vt:lpstr>WF on TDD configurations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224</cp:revision>
  <dcterms:created xsi:type="dcterms:W3CDTF">2017-02-14T13:23:58Z</dcterms:created>
  <dcterms:modified xsi:type="dcterms:W3CDTF">2017-10-12T11:36:02Z</dcterms:modified>
</cp:coreProperties>
</file>