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8" autoAdjust="0"/>
    <p:restoredTop sz="94660"/>
  </p:normalViewPr>
  <p:slideViewPr>
    <p:cSldViewPr snapToGrid="0">
      <p:cViewPr varScale="1">
        <p:scale>
          <a:sx n="91" d="100"/>
          <a:sy n="91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5124D-C1D9-4AE0-A178-138FD9CEE3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D4B8B5-561C-4C74-8D77-67F31739F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78921-4240-40AF-85D0-207FFDB23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7A4D4-F453-4126-9C6E-9A0C7649B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398E8-3774-4B7A-BA38-08C4A15CE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3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7B780-44D2-40D8-96E5-5A832C260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F8701F-F50F-4387-9502-A64F3FF69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AC24A0-7815-499D-BAEA-B35A3C0EFC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AE7DB3-C080-46C0-8EC5-10F454648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902F0-7B55-4FA5-8FA4-9D01C7F9E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902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60FC38C-0758-4DB7-9092-9A4A6EEC56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6C1EB0-070E-4944-85D2-7290F4179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598157-1B8F-4D57-A325-379FD90E5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7AE8D2-3988-4637-AC6E-5A78D31EF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45BB6-9C07-4680-A76A-B31DC8506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625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4AB1B-5CF6-47A2-A5A1-4FCBAD3B3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B76A5-9ADA-4E21-B951-88AB9DA56B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FCDE19-99CA-486B-B677-30E298EAD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F665D-00D2-4891-951E-4B38951E2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A01BB-1E7A-40ED-8E6C-2572BFC6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00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3E9947-9CE8-4798-88CB-73490268C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8D1F15-78B1-4934-BB14-4538AA7A0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C41A8-9C62-4D04-B1E6-B39F4C7904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0D72B-57A1-403A-98B6-9353DB689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90956-7BEA-42B1-B86B-36F68A4B3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51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3AD156-B709-44ED-8834-018B524EA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50999-993F-4FB4-B452-7D7675516E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AF6837-FEC7-4891-915C-E3A43A3E0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73A141-97D6-41CD-B2DF-40DD85E85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CA7441-1673-476C-B226-24E33D71E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E71D33-94DB-4942-B648-1B0784818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679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FA86D-E512-46A2-B093-F7E15D1FF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FADF4-6B3A-406A-A1C4-768A12B4C6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84EDA6-0182-495E-972C-173E40CD79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A194E5-DC1C-4878-8926-E043597C9A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9E6170-7CBE-4E89-87BB-77D6F2444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3565B3D-B1CE-4750-AC30-74A6188DF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0F575B-0776-42E3-A26A-981059788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A7D94B-E35D-494F-BC6D-E428FABB7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64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69D41-2F0D-43D2-814F-6474FD005B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035298-2FC7-4C08-B345-3771A27D3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60E393-BA72-4A72-A052-2C01FE4E7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1ED3EC-39CF-40A2-9628-93223FEBB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489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02BF52-B816-4795-B991-F254DA708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1F0A14-3D32-4351-A080-E26809320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8E56CA-9FC8-4200-B11B-7FC03D28A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408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99ACA4-E764-4C52-A52B-AA2B15B05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7172B-9350-4C6E-A350-0B354AE94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70DF45-FA2A-4FF7-A317-81F8ED8B8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5B1123-08ED-4251-A8D1-ECC2014E3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E1465D-7647-4A28-B5F4-894902ADA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71220C-993B-464F-9A5A-E249933B0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7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EE5C0-DF03-44BC-BC22-48EB05EA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AD9BC5-15F1-49B7-A152-468B794510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EAA625-23DA-4D87-9D1D-78D9075F33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C036CF-A24A-4E04-BFD3-52C1918E7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90863-7137-4629-84D8-E69D34ED4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298DA8-8BCE-48CB-97CF-961D0AB2F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44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923867-56D5-4EF1-94EE-863D228EE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803640-A672-4BE5-BFCF-DD8D54DC5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0C198A-4CE7-4C58-A945-B743400379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4B765-14A8-4677-B9CE-7F297F848EFC}" type="datetimeFigureOut">
              <a:rPr lang="en-US" smtClean="0"/>
              <a:t>10/12/2017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59124-C505-42CA-98DC-4274C46990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E6DC5-7F8A-4BA5-B066-1DBE9EDBC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50DF2-B0AB-4F45-BCCA-66AD0264DB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92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FBBE4-5168-4DDA-A296-DA937B524A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reporting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35AE53C-5909-460A-8CAC-67D0B016C1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NTT DoCoMo, Ericsson, ZTE, Huawei, AT&amp;T, Samsung, LGE, Intel, Nokia, NSB, Sharp, [CATT]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C62EC6-DBAC-4414-9947-F215941176F0}"/>
              </a:ext>
            </a:extLst>
          </p:cNvPr>
          <p:cNvSpPr txBox="1"/>
          <p:nvPr/>
        </p:nvSpPr>
        <p:spPr>
          <a:xfrm>
            <a:off x="9858703" y="70419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R1-1719064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F47916-833A-4CE9-845C-078F56D6A5E5}"/>
              </a:ext>
            </a:extLst>
          </p:cNvPr>
          <p:cNvSpPr txBox="1"/>
          <p:nvPr/>
        </p:nvSpPr>
        <p:spPr>
          <a:xfrm>
            <a:off x="467710" y="660956"/>
            <a:ext cx="28328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RAN1 90Bis, Oct 9</a:t>
            </a:r>
            <a:r>
              <a:rPr lang="en-US" baseline="30000" dirty="0"/>
              <a:t>th</a:t>
            </a:r>
            <a:r>
              <a:rPr lang="en-US" dirty="0"/>
              <a:t>-Oct13th</a:t>
            </a:r>
          </a:p>
          <a:p>
            <a:r>
              <a:rPr lang="en-US" dirty="0"/>
              <a:t>Prague, Czechia</a:t>
            </a:r>
          </a:p>
        </p:txBody>
      </p:sp>
    </p:spTree>
    <p:extLst>
      <p:ext uri="{BB962C8B-B14F-4D97-AF65-F5344CB8AC3E}">
        <p14:creationId xmlns:p14="http://schemas.microsoft.com/office/powerpoint/2010/main" val="567762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7AFFD7-56CC-4E70-9E91-406D686C3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5"/>
            <a:ext cx="10515600" cy="823595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534B2-2F8D-4806-8544-968ECDC580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8720"/>
            <a:ext cx="10515600" cy="498824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In RAN1-90, the following agreement was reached for CSI reporting</a:t>
            </a:r>
          </a:p>
          <a:p>
            <a:r>
              <a:rPr lang="en-GB" b="1" dirty="0">
                <a:highlight>
                  <a:srgbClr val="00FF00"/>
                </a:highlight>
              </a:rPr>
              <a:t>R1-1715288</a:t>
            </a:r>
            <a:r>
              <a:rPr lang="en-GB" dirty="0"/>
              <a:t>	</a:t>
            </a:r>
            <a:r>
              <a:rPr lang="en-US" dirty="0"/>
              <a:t>WF on CSI Format Design	</a:t>
            </a:r>
            <a:r>
              <a:rPr lang="en-GB" dirty="0"/>
              <a:t>Samsung, Ericsson, NTT DOCOMO, Qualcomm, CATT, Nokia, NSB, Huawei, </a:t>
            </a:r>
            <a:r>
              <a:rPr lang="en-GB" dirty="0" err="1"/>
              <a:t>HiSilicon</a:t>
            </a:r>
            <a:r>
              <a:rPr lang="en-GB" dirty="0"/>
              <a:t>, ZTE, Interdigital, CHTTL, Verizon, BT, KDDI, </a:t>
            </a:r>
            <a:r>
              <a:rPr lang="en-GB" dirty="0" err="1"/>
              <a:t>CEWiT</a:t>
            </a:r>
            <a:r>
              <a:rPr lang="en-GB" dirty="0"/>
              <a:t>, IITH, </a:t>
            </a:r>
            <a:r>
              <a:rPr lang="en-GB" dirty="0" err="1"/>
              <a:t>Tejas</a:t>
            </a:r>
            <a:r>
              <a:rPr lang="en-GB" dirty="0"/>
              <a:t> Networks, IITM, Reliance </a:t>
            </a:r>
            <a:r>
              <a:rPr lang="en-GB" dirty="0" err="1"/>
              <a:t>Jio</a:t>
            </a:r>
            <a:r>
              <a:rPr lang="en-GB" dirty="0"/>
              <a:t>, Deutsche Telekom, AT&amp;T, Vodafone, Sharp, Softbank, Fujitsu, Panasonic, LG Electronics, </a:t>
            </a:r>
            <a:r>
              <a:rPr lang="en-GB" dirty="0" err="1"/>
              <a:t>Mediatek</a:t>
            </a:r>
            <a:endParaRPr lang="en-US" sz="3200" dirty="0"/>
          </a:p>
          <a:p>
            <a:pPr lvl="0"/>
            <a:r>
              <a:rPr lang="en-GB" dirty="0"/>
              <a:t>R1-1715288 is agreed</a:t>
            </a:r>
            <a:endParaRPr lang="en-US" sz="3200" dirty="0"/>
          </a:p>
          <a:p>
            <a:pPr lvl="1"/>
            <a:r>
              <a:rPr lang="en-GB" dirty="0"/>
              <a:t>Note: the ordering of UCI bits is to be decided by channel coding session</a:t>
            </a:r>
            <a:endParaRPr lang="en-US" sz="2800" dirty="0"/>
          </a:p>
          <a:p>
            <a:r>
              <a:rPr lang="en-US" dirty="0"/>
              <a:t>Further, in RAN1-90AH, the following agreement was reached</a:t>
            </a:r>
          </a:p>
          <a:p>
            <a:r>
              <a:rPr lang="en-GB" b="1" dirty="0">
                <a:highlight>
                  <a:srgbClr val="00FF00"/>
                </a:highlight>
              </a:rPr>
              <a:t>R1-1716901</a:t>
            </a:r>
            <a:r>
              <a:rPr lang="en-GB" b="1" dirty="0"/>
              <a:t>	</a:t>
            </a:r>
            <a:r>
              <a:rPr lang="en-GB" dirty="0"/>
              <a:t>WF for Open Issues on CSI Reporting	</a:t>
            </a:r>
            <a:r>
              <a:rPr lang="en-US" dirty="0"/>
              <a:t>Samsung, Ericsson, Huawei, </a:t>
            </a:r>
            <a:r>
              <a:rPr lang="en-US" dirty="0" err="1"/>
              <a:t>HiSilicon</a:t>
            </a:r>
            <a:r>
              <a:rPr lang="en-US" dirty="0"/>
              <a:t>, ZTE, </a:t>
            </a:r>
            <a:r>
              <a:rPr lang="en-US" dirty="0" err="1"/>
              <a:t>Sanechips</a:t>
            </a:r>
            <a:r>
              <a:rPr lang="en-US" dirty="0"/>
              <a:t>, </a:t>
            </a:r>
            <a:r>
              <a:rPr lang="en-US" dirty="0" err="1"/>
              <a:t>Mediatek</a:t>
            </a:r>
            <a:r>
              <a:rPr lang="en-US" dirty="0"/>
              <a:t>, NTT DOCOMO, Nokia, Nokia Shanghai Bell, KDDI, Vodafone, </a:t>
            </a:r>
            <a:r>
              <a:rPr lang="en-US" dirty="0" err="1"/>
              <a:t>CEWiT</a:t>
            </a:r>
            <a:r>
              <a:rPr lang="en-US" dirty="0"/>
              <a:t>, IITH, IITM, </a:t>
            </a:r>
            <a:r>
              <a:rPr lang="en-US" dirty="0" err="1"/>
              <a:t>Tejas</a:t>
            </a:r>
            <a:r>
              <a:rPr lang="en-US" dirty="0"/>
              <a:t> Networks, Verizon, Deutsche Telekom, Softbank, CHTTL, NEC, WILUS, Sharp, China Unicom, ITL, KRRI, CMCC, ASTRI, KT Corporation, BT, Sprint, LG Electronics, AT&amp;T  </a:t>
            </a:r>
          </a:p>
          <a:p>
            <a:r>
              <a:rPr lang="en-US" dirty="0"/>
              <a:t>Need agreements in the context of beam management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485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6DFD3-C16D-4CEA-9EA5-0B6E3E81C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005"/>
            <a:ext cx="10515600" cy="716915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AE6503-511C-4FED-8644-EDD4D7F2F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2040"/>
            <a:ext cx="10515600" cy="4023360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For L1-RSRP and/or </a:t>
            </a:r>
            <a:r>
              <a:rPr lang="en-US" dirty="0">
                <a:solidFill>
                  <a:srgbClr val="FF0000"/>
                </a:solidFill>
              </a:rPr>
              <a:t>beam resource indicators </a:t>
            </a:r>
            <a:r>
              <a:rPr lang="en-US" dirty="0"/>
              <a:t>(e.g. CRI or SSB index) reporting for beam management, support the following UL channels: </a:t>
            </a:r>
          </a:p>
          <a:p>
            <a:pPr lvl="1"/>
            <a:r>
              <a:rPr lang="en-US" dirty="0"/>
              <a:t>Short/long PUCCH</a:t>
            </a:r>
          </a:p>
          <a:p>
            <a:pPr lvl="1"/>
            <a:r>
              <a:rPr lang="en-US" dirty="0"/>
              <a:t>PUSCH</a:t>
            </a:r>
          </a:p>
          <a:p>
            <a:r>
              <a:rPr lang="en-US" dirty="0"/>
              <a:t>Support the following reporting types for beam mgmt. on the above channels</a:t>
            </a:r>
          </a:p>
          <a:p>
            <a:pPr lvl="1"/>
            <a:r>
              <a:rPr lang="en-US" dirty="0"/>
              <a:t>For Periodic, </a:t>
            </a:r>
            <a:r>
              <a:rPr lang="en-US" dirty="0">
                <a:solidFill>
                  <a:srgbClr val="FF0000"/>
                </a:solidFill>
              </a:rPr>
              <a:t>support long PUCCH and short PUCCH</a:t>
            </a:r>
          </a:p>
          <a:p>
            <a:pPr lvl="1"/>
            <a:r>
              <a:rPr lang="en-US" dirty="0"/>
              <a:t>Semi-persistent – support all channels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Aperiodic – support PUSCH and short PUCCH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1829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125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beam reporting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reporting</dc:title>
  <dc:creator>Sundar Subramanian</dc:creator>
  <cp:lastModifiedBy>Sundar Subramanian</cp:lastModifiedBy>
  <cp:revision>22</cp:revision>
  <dcterms:created xsi:type="dcterms:W3CDTF">2017-10-12T11:00:42Z</dcterms:created>
  <dcterms:modified xsi:type="dcterms:W3CDTF">2017-10-12T16:35:41Z</dcterms:modified>
</cp:coreProperties>
</file>